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notesSlides/notesSlide27.xml" ContentType="application/vnd.openxmlformats-officedocument.presentationml.notesSlide+xml"/>
  <Override PartName="/ppt/tags/tag205.xml" ContentType="application/vnd.openxmlformats-officedocument.presentationml.tags+xml"/>
  <Override PartName="/ppt/tags/tag21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notesSlides/notesSlide41.xml" ContentType="application/vnd.openxmlformats-officedocument.presentationml.notesSlide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13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notesSlides/notesSlide29.xml" ContentType="application/vnd.openxmlformats-officedocument.presentationml.notesSlide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notesSlides/notesSlide32.xml" ContentType="application/vnd.openxmlformats-officedocument.presentationml.notesSlide+xml"/>
  <Override PartName="/ppt/tags/tag210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notesSlides/notesSlide21.xml" ContentType="application/vnd.openxmlformats-officedocument.presentationml.notesSlide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slides/slide46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notesSlides/notesSlide37.xml" ContentType="application/vnd.openxmlformats-officedocument.presentationml.notesSlide+xml"/>
  <Override PartName="/ppt/tags/tag215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notesSlides/notesSlide40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notesSlides/notesSlide39.xml" ContentType="application/vnd.openxmlformats-officedocument.presentationml.notesSlide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06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7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notesSlides/notesSlide25.xml" ContentType="application/vnd.openxmlformats-officedocument.presentationml.notesSlide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87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notesSlides/notesSlide19.xml" ContentType="application/vnd.openxmlformats-officedocument.presentationml.notesSlide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tags/tag159.xml" ContentType="application/vnd.openxmlformats-officedocument.presentationml.tags+xml"/>
  <Override PartName="/ppt/notesSlides/notesSlide33.xml" ContentType="application/vnd.openxmlformats-officedocument.presentationml.notesSlide+xml"/>
  <Override PartName="/ppt/tags/tag2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66"/>
  </p:notesMasterIdLst>
  <p:sldIdLst>
    <p:sldId id="850" r:id="rId3"/>
    <p:sldId id="2621" r:id="rId4"/>
    <p:sldId id="2623" r:id="rId5"/>
    <p:sldId id="2861" r:id="rId6"/>
    <p:sldId id="2862" r:id="rId7"/>
    <p:sldId id="2863" r:id="rId8"/>
    <p:sldId id="2622" r:id="rId9"/>
    <p:sldId id="2624" r:id="rId10"/>
    <p:sldId id="2626" r:id="rId11"/>
    <p:sldId id="2628" r:id="rId12"/>
    <p:sldId id="1600" r:id="rId13"/>
    <p:sldId id="2101" r:id="rId14"/>
    <p:sldId id="1509" r:id="rId15"/>
    <p:sldId id="882" r:id="rId16"/>
    <p:sldId id="884" r:id="rId17"/>
    <p:sldId id="2202" r:id="rId18"/>
    <p:sldId id="701" r:id="rId19"/>
    <p:sldId id="2104" r:id="rId20"/>
    <p:sldId id="2105" r:id="rId21"/>
    <p:sldId id="2109" r:id="rId22"/>
    <p:sldId id="2110" r:id="rId23"/>
    <p:sldId id="1070" r:id="rId24"/>
    <p:sldId id="2111" r:id="rId25"/>
    <p:sldId id="1072" r:id="rId26"/>
    <p:sldId id="2112" r:id="rId27"/>
    <p:sldId id="1059" r:id="rId28"/>
    <p:sldId id="2115" r:id="rId29"/>
    <p:sldId id="1073" r:id="rId30"/>
    <p:sldId id="1066" r:id="rId31"/>
    <p:sldId id="1071" r:id="rId32"/>
    <p:sldId id="1307" r:id="rId33"/>
    <p:sldId id="1363" r:id="rId34"/>
    <p:sldId id="1973" r:id="rId35"/>
    <p:sldId id="2509" r:id="rId36"/>
    <p:sldId id="2565" r:id="rId37"/>
    <p:sldId id="1758" r:id="rId38"/>
    <p:sldId id="904" r:id="rId39"/>
    <p:sldId id="913" r:id="rId40"/>
    <p:sldId id="264" r:id="rId41"/>
    <p:sldId id="1078" r:id="rId42"/>
    <p:sldId id="1146" r:id="rId43"/>
    <p:sldId id="1147" r:id="rId44"/>
    <p:sldId id="2050" r:id="rId45"/>
    <p:sldId id="785" r:id="rId46"/>
    <p:sldId id="2630" r:id="rId47"/>
    <p:sldId id="872" r:id="rId48"/>
    <p:sldId id="1896" r:id="rId49"/>
    <p:sldId id="257" r:id="rId50"/>
    <p:sldId id="779" r:id="rId51"/>
    <p:sldId id="1056" r:id="rId52"/>
    <p:sldId id="901" r:id="rId53"/>
    <p:sldId id="1060" r:id="rId54"/>
    <p:sldId id="1061" r:id="rId55"/>
    <p:sldId id="2512" r:id="rId56"/>
    <p:sldId id="2510" r:id="rId57"/>
    <p:sldId id="1293" r:id="rId58"/>
    <p:sldId id="1292" r:id="rId59"/>
    <p:sldId id="1291" r:id="rId60"/>
    <p:sldId id="2776" r:id="rId61"/>
    <p:sldId id="2777" r:id="rId62"/>
    <p:sldId id="2778" r:id="rId63"/>
    <p:sldId id="1295" r:id="rId64"/>
    <p:sldId id="1294" r:id="rId6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。" initials="。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00"/>
    <a:srgbClr val="99CC00"/>
    <a:srgbClr val="FF66CC"/>
    <a:srgbClr val="737373"/>
    <a:srgbClr val="585858"/>
    <a:srgbClr val="026DC8"/>
    <a:srgbClr val="009900"/>
    <a:srgbClr val="24559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732" autoAdjust="0"/>
    <p:restoredTop sz="85528" autoAdjust="0"/>
  </p:normalViewPr>
  <p:slideViewPr>
    <p:cSldViewPr>
      <p:cViewPr varScale="1">
        <p:scale>
          <a:sx n="94" d="100"/>
          <a:sy n="94" d="100"/>
        </p:scale>
        <p:origin x="-2550" y="-102"/>
      </p:cViewPr>
      <p:guideLst>
        <p:guide orient="horz" pos="2288"/>
        <p:guide pos="28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FE20209-3FC2-4C76-9DCA-7B794AA105DF}" type="datetimeFigureOut">
              <a:rPr lang="zh-CN" altLang="en-US"/>
              <a:pPr>
                <a:defRPr/>
              </a:pPr>
              <a:t>2022-10-21</a:t>
            </a:fld>
            <a:endParaRPr lang="zh-CN" altLang="en-US"/>
          </a:p>
        </p:txBody>
      </p:sp>
      <p:sp>
        <p:nvSpPr>
          <p:cNvPr id="717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FAAB8C8-7B79-4F53-848D-C777E112E8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5120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0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645A1A-A823-481E-BE33-94A267D69CD0}" type="slidenum">
              <a:rPr lang="zh-CN" altLang="en-US" sz="1800" smtClean="0"/>
              <a:pPr/>
              <a:t>22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4301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301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7D4081A-B83C-45E0-B2B9-23747FF1E4CA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5939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D1A08D7C-E363-4417-8F9B-FE49982EF3B1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4505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25A674FD-367F-4109-9E34-34C498A5D2C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5325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325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9E2941B-79F0-40C7-B287-626146B6C39D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4915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915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B4660E3-2D36-48DC-9EE3-70C8FCA999A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E4A9B2-393B-4C35-9BDC-F6500912A5DA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5734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A8D3473-54DD-4F01-AAF6-D6DBCAC5983C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5529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530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1FD1DAD1-ADA5-41F8-B8F9-7A93E553A981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E4A9B2-393B-4C35-9BDC-F6500912A5DA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E4A9B2-393B-4C35-9BDC-F6500912A5DA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4915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915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B4660E3-2D36-48DC-9EE3-70C8FCA999A7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E4A9B2-393B-4C35-9BDC-F6500912A5DA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6451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451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06A3CAC1-09AC-43E2-B757-E4BF02A2E1DC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6861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861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762201EB-8D7E-46EB-8960-4861D72E2F40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8499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9BE1E489-D1E9-41C7-A6B6-D35976B3B63D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7680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680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8166007-0AB4-4D71-A51B-26D8874DE87C}" type="slidenum">
              <a:rPr lang="zh-CN" altLang="en-US" smtClean="0"/>
              <a:pPr>
                <a:buFont typeface="Arial" panose="020B0604020202020204" pitchFamily="34" charset="0"/>
                <a:buChar char="•"/>
              </a:pPr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82947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90115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9421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9625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2493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20835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3517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331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31075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433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4233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249363" y="1279525"/>
            <a:ext cx="4605337" cy="3454400"/>
          </a:xfrm>
        </p:spPr>
      </p:sp>
      <p:sp>
        <p:nvSpPr>
          <p:cNvPr id="13721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355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55933AF-7715-4DE5-AA1E-217EBD41FA1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891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891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D217FF0E-BBB0-4D12-9B1C-7FF8154E0BA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27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0E72604C-3125-4568-9DA6-327485BF87D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0749-06B0-493F-875B-BA063F87A460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0F3B2-3DB8-4F1A-A122-CAB31994F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A35A4-FF6E-4DE3-8512-7CDC5D79FE65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0997-11C1-4C95-AA69-C6D7E3C0F7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710C-F6F7-47F6-8FBC-DA35F3E17BFF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51105-A86E-4721-84DB-9995E7A6D7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B 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9144000" cy="1076325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4" tIns="41477" rIns="82954" bIns="41477" anchor="ctr"/>
          <a:lstStyle/>
          <a:p>
            <a:pPr algn="ctr" defTabSz="829310" eaLnBrk="1" hangingPunct="1">
              <a:buFont typeface="Arial" panose="020B0604020202020204" pitchFamily="34" charset="0"/>
              <a:buNone/>
              <a:defRPr/>
            </a:pP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4" tIns="41477" rIns="82954" bIns="41477" anchor="ctr"/>
          <a:lstStyle/>
          <a:p>
            <a:pPr algn="ctr" defTabSz="829310" eaLnBrk="1" hangingPunct="1">
              <a:buFont typeface="Arial" panose="020B0604020202020204" pitchFamily="34" charset="0"/>
              <a:buNone/>
              <a:defRPr/>
            </a:pP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8D7B-CEAA-4171-BE27-BF8953669B6D}" type="datetimeFigureOut">
              <a:rPr lang="zh-CN" altLang="en-US"/>
              <a:pPr>
                <a:defRPr/>
              </a:pPr>
              <a:t>2022-10-21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7937-D96F-414B-A37A-F66791EDF6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2022-10-21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C2DB-F4B2-4E75-9A51-EB542DE0EF4B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12686-360A-44A0-8437-EC7BD74E3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C5B9F-B48B-4F41-8FD4-BDE0491BAA48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DDC84-42CE-445D-A724-7CFA87688E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9004-C3CC-4889-99A0-4F71270D865E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D0A0F-A2D5-4305-BFC4-9E9B42F21C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D9F9-019F-4525-A607-41C89AA8AF9B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B5037-67A5-4B46-8AFE-7F74E74E16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4FA6-7735-42AB-AAC9-562CF00DCD61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67FAC-5A31-4604-8414-1829E06ACA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F08C-3728-4DE8-A80B-78C65C78DC57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3C64-2F86-4206-9819-0E6F674AF4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72A4-FDEC-49FF-BCA4-8E643D56558D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C3A3-4682-4C59-A894-DFDDDCFBDB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2CE9-37CF-48D2-9A74-92CE9D090267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FCFB-5D8E-4C52-8618-6E1FB39588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8547-FA68-4419-8749-38C78949A355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84BA-12A1-48C1-A2B2-1A3AE964F2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5C4B-5240-4CC4-B673-4B2226FD1679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56CD5-E2E5-4761-801A-5DF60FD8A0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BA12C-223E-45FE-B012-A8CD52AAB917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55AB-376F-4A41-9708-8143311CBE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56D1-7787-423B-8373-96D0B818622B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EEEA-A234-42D8-B0FC-A1745A4421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B 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9144000" cy="1076325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4" tIns="41477" rIns="82954" bIns="41477" anchor="ctr"/>
          <a:lstStyle/>
          <a:p>
            <a:pPr algn="ctr" defTabSz="829310" eaLnBrk="1" hangingPunct="1">
              <a:buFont typeface="Arial" panose="020B0604020202020204" pitchFamily="34" charset="0"/>
              <a:buNone/>
              <a:defRPr/>
            </a:pP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4" tIns="41477" rIns="82954" bIns="41477" anchor="ctr"/>
          <a:lstStyle/>
          <a:p>
            <a:pPr algn="ctr" defTabSz="829310" eaLnBrk="1" hangingPunct="1">
              <a:buFont typeface="Arial" panose="020B0604020202020204" pitchFamily="34" charset="0"/>
              <a:buNone/>
              <a:defRPr/>
            </a:pP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CCDB-A48B-4297-96E1-94D6AACFDB21}" type="datetimeFigureOut">
              <a:rPr lang="zh-CN" altLang="en-US"/>
              <a:pPr>
                <a:defRPr/>
              </a:pPr>
              <a:t>2022-10-21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7A4E-4F90-46B5-9D6E-375D4E8DE1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6270-9CAA-4203-82A9-2B45562DCB7E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60E2-D663-442F-85A5-0FF8EBC98F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7FE8-E64A-4F05-8932-45B904C8B2DE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567DD-28C5-448D-8A67-DFDAD84676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0193-90FF-47E6-B108-CAD224B7AF55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142B-F772-4E93-84D4-AAFDC267D5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61AD-C26C-4863-9BDD-D91D88919AF0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DE6D-9AC4-4E71-901B-05D6EDA463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B4CE-E417-453C-B2F6-A580EE4F9FF7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FFA4-07B8-4826-8BDB-885541E2B4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8518A-F6B1-4DDF-9926-FDBD9001A0E1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15F8-7613-4C5D-BC4E-0C507BFE39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250D6-47E5-4490-8093-4294C8B4B579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53593-DD17-4CD1-949F-13DB4DF77B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FDC239-AB9C-475D-91C0-528CB2200C33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EF5CAA-0EEA-4CD5-A167-7A033CA0C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1869E2-4B6F-4EA4-952E-88914A291AFB}" type="datetimeFigureOut">
              <a:rPr lang="zh-CN" altLang="en-US"/>
              <a:pPr>
                <a:defRPr/>
              </a:pPr>
              <a:t>2022-10-21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BB6D75-3794-49E9-A5B0-8AC6B538B4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45.xml"/><Relationship Id="rId7" Type="http://schemas.openxmlformats.org/officeDocument/2006/relationships/image" Target="../media/image27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0.xml"/><Relationship Id="rId7" Type="http://schemas.openxmlformats.org/officeDocument/2006/relationships/image" Target="../media/image29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3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3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79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44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87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92.xml"/><Relationship Id="rId7" Type="http://schemas.openxmlformats.org/officeDocument/2006/relationships/image" Target="../media/image47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52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tags" Target="../tags/tag101.xml"/><Relationship Id="rId7" Type="http://schemas.openxmlformats.org/officeDocument/2006/relationships/image" Target="../media/image54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5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07.xml"/><Relationship Id="rId7" Type="http://schemas.openxmlformats.org/officeDocument/2006/relationships/image" Target="../media/image60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11.xml"/><Relationship Id="rId7" Type="http://schemas.openxmlformats.org/officeDocument/2006/relationships/image" Target="../media/image63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20.xml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28.xml"/><Relationship Id="rId7" Type="http://schemas.openxmlformats.org/officeDocument/2006/relationships/image" Target="../media/image69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2.png"/><Relationship Id="rId4" Type="http://schemas.openxmlformats.org/officeDocument/2006/relationships/tags" Target="../tags/tag129.xml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132.xml"/><Relationship Id="rId7" Type="http://schemas.openxmlformats.org/officeDocument/2006/relationships/image" Target="../media/image73.jpe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6.png"/><Relationship Id="rId4" Type="http://schemas.openxmlformats.org/officeDocument/2006/relationships/tags" Target="../tags/tag133.xml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78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39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9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8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80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56.xml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image" Target="../media/image92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7" Type="http://schemas.openxmlformats.org/officeDocument/2006/relationships/image" Target="../media/image94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93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74.xml"/><Relationship Id="rId7" Type="http://schemas.openxmlformats.org/officeDocument/2006/relationships/image" Target="../media/image95.jpe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179.xml"/><Relationship Id="rId7" Type="http://schemas.openxmlformats.org/officeDocument/2006/relationships/image" Target="../media/image98.jpe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8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93.xml"/><Relationship Id="rId7" Type="http://schemas.openxmlformats.org/officeDocument/2006/relationships/image" Target="../media/image101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00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196.xml"/><Relationship Id="rId7" Type="http://schemas.openxmlformats.org/officeDocument/2006/relationships/image" Target="../media/image103.jpe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00.xml"/><Relationship Id="rId7" Type="http://schemas.openxmlformats.org/officeDocument/2006/relationships/image" Target="../media/image109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204.xml"/><Relationship Id="rId7" Type="http://schemas.openxmlformats.org/officeDocument/2006/relationships/image" Target="../media/image111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5.xml"/><Relationship Id="rId9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208.xml"/><Relationship Id="rId7" Type="http://schemas.openxmlformats.org/officeDocument/2006/relationships/image" Target="../media/image114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tags" Target="../tags/tag212.xml"/><Relationship Id="rId7" Type="http://schemas.openxmlformats.org/officeDocument/2006/relationships/notesSlide" Target="../notesSlides/notesSlide40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4.xml"/><Relationship Id="rId10" Type="http://schemas.openxmlformats.org/officeDocument/2006/relationships/image" Target="../media/image123.png"/><Relationship Id="rId4" Type="http://schemas.openxmlformats.org/officeDocument/2006/relationships/tags" Target="../tags/tag213.xml"/><Relationship Id="rId9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217.xml"/><Relationship Id="rId7" Type="http://schemas.openxmlformats.org/officeDocument/2006/relationships/image" Target="../media/image124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2.xml"/><Relationship Id="rId7" Type="http://schemas.openxmlformats.org/officeDocument/2006/relationships/image" Target="../media/image1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1813" y="3425825"/>
            <a:ext cx="1587" cy="835025"/>
          </a:xfrm>
          <a:custGeom>
            <a:avLst/>
            <a:gdLst>
              <a:gd name="T0" fmla="*/ 0 w 1587"/>
              <a:gd name="T1" fmla="*/ 2147483646 h 526"/>
              <a:gd name="T2" fmla="*/ 0 w 1587"/>
              <a:gd name="T3" fmla="*/ 0 h 526"/>
              <a:gd name="T4" fmla="*/ 0 w 1587"/>
              <a:gd name="T5" fmla="*/ 2147483646 h 5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526">
                <a:moveTo>
                  <a:pt x="0" y="526"/>
                </a:moveTo>
                <a:lnTo>
                  <a:pt x="0" y="0"/>
                </a:lnTo>
                <a:lnTo>
                  <a:pt x="0" y="526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283" name="Line 3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3427413"/>
            <a:ext cx="286385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244" name="Group 4"/>
          <p:cNvGrpSpPr/>
          <p:nvPr/>
        </p:nvGrpSpPr>
        <p:grpSpPr bwMode="auto">
          <a:xfrm>
            <a:off x="2843213" y="2492375"/>
            <a:ext cx="3384550" cy="1851025"/>
            <a:chOff x="1791" y="1570"/>
            <a:chExt cx="2132" cy="1166"/>
          </a:xfrm>
        </p:grpSpPr>
        <p:sp>
          <p:nvSpPr>
            <p:cNvPr id="10246" name="Freeform 30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37" y="1616"/>
              <a:ext cx="2041" cy="1076"/>
            </a:xfrm>
            <a:custGeom>
              <a:avLst/>
              <a:gdLst>
                <a:gd name="T0" fmla="*/ 2041 w 2041"/>
                <a:gd name="T1" fmla="*/ 1076 h 1076"/>
                <a:gd name="T2" fmla="*/ 2041 w 2041"/>
                <a:gd name="T3" fmla="*/ 1076 h 1076"/>
                <a:gd name="T4" fmla="*/ 0 w 2041"/>
                <a:gd name="T5" fmla="*/ 1076 h 1076"/>
                <a:gd name="T6" fmla="*/ 0 w 2041"/>
                <a:gd name="T7" fmla="*/ 0 h 1076"/>
                <a:gd name="T8" fmla="*/ 2041 w 2041"/>
                <a:gd name="T9" fmla="*/ 0 h 1076"/>
                <a:gd name="T10" fmla="*/ 2041 w 2041"/>
                <a:gd name="T11" fmla="*/ 1076 h 10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1" h="1076">
                  <a:moveTo>
                    <a:pt x="2041" y="1076"/>
                  </a:moveTo>
                  <a:lnTo>
                    <a:pt x="2041" y="1076"/>
                  </a:lnTo>
                  <a:lnTo>
                    <a:pt x="0" y="1076"/>
                  </a:lnTo>
                  <a:lnTo>
                    <a:pt x="0" y="0"/>
                  </a:lnTo>
                  <a:lnTo>
                    <a:pt x="2041" y="0"/>
                  </a:lnTo>
                  <a:lnTo>
                    <a:pt x="2041" y="1076"/>
                  </a:lnTo>
                  <a:close/>
                </a:path>
              </a:pathLst>
            </a:custGeom>
            <a:solidFill>
              <a:srgbClr val="0079C5"/>
            </a:solidFill>
            <a:ln w="7938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7" name="Line 1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791" y="2152"/>
              <a:ext cx="1" cy="5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8" name="Freeform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91" y="2678"/>
              <a:ext cx="2131" cy="58"/>
            </a:xfrm>
            <a:custGeom>
              <a:avLst/>
              <a:gdLst>
                <a:gd name="T0" fmla="*/ 22690 w 1520"/>
                <a:gd name="T1" fmla="*/ 0 h 41"/>
                <a:gd name="T2" fmla="*/ 22690 w 1520"/>
                <a:gd name="T3" fmla="*/ 141 h 41"/>
                <a:gd name="T4" fmla="*/ 22210 w 1520"/>
                <a:gd name="T5" fmla="*/ 656 h 41"/>
                <a:gd name="T6" fmla="*/ 474 w 1520"/>
                <a:gd name="T7" fmla="*/ 656 h 41"/>
                <a:gd name="T8" fmla="*/ 0 w 1520"/>
                <a:gd name="T9" fmla="*/ 141 h 41"/>
                <a:gd name="T10" fmla="*/ 0 w 1520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0" h="41">
                  <a:moveTo>
                    <a:pt x="1520" y="0"/>
                  </a:moveTo>
                  <a:cubicBezTo>
                    <a:pt x="1520" y="9"/>
                    <a:pt x="1520" y="9"/>
                    <a:pt x="1520" y="9"/>
                  </a:cubicBezTo>
                  <a:cubicBezTo>
                    <a:pt x="1520" y="26"/>
                    <a:pt x="1506" y="41"/>
                    <a:pt x="148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14" y="41"/>
                    <a:pt x="0" y="26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9" name="Freeform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46" y="1570"/>
              <a:ext cx="2077" cy="1121"/>
            </a:xfrm>
            <a:custGeom>
              <a:avLst/>
              <a:gdLst>
                <a:gd name="T0" fmla="*/ 0 w 2077"/>
                <a:gd name="T1" fmla="*/ 0 h 1121"/>
                <a:gd name="T2" fmla="*/ 2031 w 2077"/>
                <a:gd name="T3" fmla="*/ 0 h 1121"/>
                <a:gd name="T4" fmla="*/ 2076 w 2077"/>
                <a:gd name="T5" fmla="*/ 45 h 1121"/>
                <a:gd name="T6" fmla="*/ 2077 w 2077"/>
                <a:gd name="T7" fmla="*/ 1121 h 1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7" h="1121">
                  <a:moveTo>
                    <a:pt x="0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2056" y="0"/>
                    <a:pt x="2076" y="20"/>
                    <a:pt x="2076" y="45"/>
                  </a:cubicBezTo>
                  <a:cubicBezTo>
                    <a:pt x="2076" y="1108"/>
                    <a:pt x="2077" y="1121"/>
                    <a:pt x="2077" y="1121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0" name="Freeform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91" y="1571"/>
              <a:ext cx="55" cy="582"/>
            </a:xfrm>
            <a:custGeom>
              <a:avLst/>
              <a:gdLst>
                <a:gd name="T0" fmla="*/ 0 w 39"/>
                <a:gd name="T1" fmla="*/ 6203 h 415"/>
                <a:gd name="T2" fmla="*/ 0 w 39"/>
                <a:gd name="T3" fmla="*/ 474 h 415"/>
                <a:gd name="T4" fmla="*/ 499 w 39"/>
                <a:gd name="T5" fmla="*/ 0 h 415"/>
                <a:gd name="T6" fmla="*/ 615 w 39"/>
                <a:gd name="T7" fmla="*/ 0 h 4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415">
                  <a:moveTo>
                    <a:pt x="0" y="415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1" name="Text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385" y="1979"/>
              <a:ext cx="101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990" rIns="0" bIns="469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 数据线</a:t>
              </a:r>
            </a:p>
          </p:txBody>
        </p:sp>
      </p:grpSp>
      <p:sp>
        <p:nvSpPr>
          <p:cNvPr id="97291" name="Line 30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227763" y="3429000"/>
            <a:ext cx="2916237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" y="353695"/>
            <a:ext cx="427609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产品名称：三合一快充数据线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YLX-318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数据线长：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110CM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TPE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色：红 黑 蓝 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2A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39g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装箱尺寸：61*33*35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支持苹果、安卓、TYPE-C接口同时充电</a:t>
            </a:r>
            <a:endParaRPr lang="zh-CN" altLang="en-US" sz="13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2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7651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650" y="3815398"/>
            <a:ext cx="3071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</a:rPr>
              <a:t> 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1</a:t>
            </a:r>
            <a:r>
              <a:rPr 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元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零售价：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21.pngoutput_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345" y="980440"/>
            <a:ext cx="4650105" cy="4639945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22.pngoutput_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65" y="4892040"/>
            <a:ext cx="1665605" cy="17354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/>
          <p:cNvSpPr txBox="1">
            <a:spLocks noChangeArrowheads="1"/>
          </p:cNvSpPr>
          <p:nvPr/>
        </p:nvSpPr>
        <p:spPr bwMode="auto">
          <a:xfrm>
            <a:off x="395605" y="332740"/>
            <a:ext cx="4321175" cy="466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产品名称：一拖三编织数据线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YLX-304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120CM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质：合金外壳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编织线身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铜丝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色：中国红 宝石蓝 咖啡色 骑士黑 墨蓝色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36.5g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装箱尺寸：47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一托三设计，过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2A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电流，同时快充。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尼龙编织充电线超大铜丝，极速充电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耐拉伸防缠绕，可同时给三台设备充电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兼容：安卓手机、乐视手机、苹果手机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/>
              <a:t>                      </a:t>
            </a:r>
            <a:r>
              <a:rPr lang="en-US" altLang="zh-CN" sz="1400"/>
              <a:t> </a:t>
            </a:r>
            <a:endParaRPr lang="zh-CN" altLang="en-US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2531" name="矩形 11"/>
          <p:cNvSpPr>
            <a:spLocks noChangeArrowheads="1"/>
          </p:cNvSpPr>
          <p:nvPr/>
        </p:nvSpPr>
        <p:spPr bwMode="auto">
          <a:xfrm>
            <a:off x="683260" y="3860483"/>
            <a:ext cx="3279775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505"/>
                </a:solidFill>
              </a:rPr>
              <a:t>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1.5A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2A Max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29.pngoutput_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35" y="920750"/>
            <a:ext cx="4876800" cy="4770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50" y="5160010"/>
            <a:ext cx="725170" cy="1635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9"/>
          <p:cNvSpPr txBox="1"/>
          <p:nvPr/>
        </p:nvSpPr>
        <p:spPr>
          <a:xfrm>
            <a:off x="467995" y="388620"/>
            <a:ext cx="4321175" cy="43230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产品名称：布艺一拖三数据线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      牌：遥里逊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YLX-305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120CM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质：合金外壳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布艺线身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镀锡铜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色：中国红 蓝 咖啡色 黑 墨蓝色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2.4A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39g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15kg</a:t>
            </a: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装箱尺寸：63*50*21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产品特点：一托三设计，过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2A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电流，同时快充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布艺充电线 超大铜丝，极速充电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耐拉伸防缠绕，可同时给三台设备充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                                                        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兼容：安卓、乐视、苹果手机 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386" name="矩形 11"/>
          <p:cNvSpPr/>
          <p:nvPr/>
        </p:nvSpPr>
        <p:spPr>
          <a:xfrm>
            <a:off x="859790" y="3932873"/>
            <a:ext cx="3270250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b="1" dirty="0">
                <a:solidFill>
                  <a:srgbClr val="FF0505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2.4A Max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</a:p>
          <a:p>
            <a:pPr eaLnBrk="0" hangingPunct="0"/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387" name="矩形 7"/>
          <p:cNvSpPr/>
          <p:nvPr/>
        </p:nvSpPr>
        <p:spPr>
          <a:xfrm>
            <a:off x="-3857625" y="2357438"/>
            <a:ext cx="4572000" cy="3698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</a:rPr>
              <a:t>一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C:/Users/WIN10/AppData/Local/Temp/picturecompress_20210915080020/output_35.pngoutput_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388620"/>
            <a:ext cx="4446270" cy="430784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36.pngoutput_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4696460"/>
            <a:ext cx="2426335" cy="1804670"/>
          </a:xfrm>
          <a:prstGeom prst="rect">
            <a:avLst/>
          </a:prstGeom>
        </p:spPr>
      </p:pic>
      <p:pic>
        <p:nvPicPr>
          <p:cNvPr id="5" name="图片 4" descr="C:/Users/WIN10/AppData/Local/Temp/picturecompress_20210915080020/output_37.pngoutput_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995" y="4696460"/>
            <a:ext cx="2016125" cy="18040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" y="4925060"/>
            <a:ext cx="857250" cy="19329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矩形 7"/>
          <p:cNvSpPr/>
          <p:nvPr/>
        </p:nvSpPr>
        <p:spPr>
          <a:xfrm>
            <a:off x="-3857625" y="2357438"/>
            <a:ext cx="4572000" cy="3698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</a:rPr>
              <a:t>一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410" name="Picture 7" descr="C:/Users/WIN10/AppData/Local/Temp/picturecompress_20210915080020/output_39.jpgoutput_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3" y="0"/>
            <a:ext cx="6202362" cy="652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605" y="332740"/>
            <a:ext cx="389191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产品名称：三合一伸缩数据线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YLX-302-1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       度：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ABS+PVC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色：白色 黑色 蓝色 绿色 红色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31g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10.5kg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装箱尺寸：48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33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41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支持苹果、安卓、TYPE-C接口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同时充电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511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155" y="3787140"/>
            <a:ext cx="29322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en-US" altLang="zh-CN" sz="1800" dirty="0"/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</a:rPr>
              <a:t>       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28.0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8677" name="图片 74" descr="C:/Users/WIN10/AppData/Local/Temp/picturecompress_20210915080020/output_44.pngoutput_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0" y="4810125"/>
            <a:ext cx="1625600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/Users/WIN10/AppData/Local/Temp/picturecompress_20210915080020/output_45.pngoutput_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335" y="1083945"/>
            <a:ext cx="4679315" cy="4531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2095" y="332423"/>
            <a:ext cx="4321175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产品名称：圆形一拖三伸缩数据线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YLX-307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       度：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56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TPE+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铜丝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106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根漆包铜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（充电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0.08+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0.08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色：红、黑、蓝、白、咖啡色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 数据传输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49.5g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装箱尺寸：48*43*32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产品特点：一托三设计，过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2A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电流，支持快充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一键收纳，不缠绕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玲珑小巧，舒适手感，便携方便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一线三用兼容安卓、乐视、苹果手机</a:t>
            </a:r>
            <a:r>
              <a:rPr lang="zh-CN" altLang="en-US" sz="1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2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6627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2605" y="4511040"/>
            <a:ext cx="362585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</a:rPr>
              <a:t>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2A Max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628" name="矩形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857625" y="23574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/>
              <a:t>一</a:t>
            </a:r>
            <a:endParaRPr lang="zh-CN" altLang="en-US" sz="1800"/>
          </a:p>
        </p:txBody>
      </p:sp>
      <p:pic>
        <p:nvPicPr>
          <p:cNvPr id="26633" name="图片 1" descr="C:/Users/WIN10/AppData/Local/Temp/picturecompress_20210915080020/output_48.jpgoutput_4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62380" y="5340985"/>
            <a:ext cx="1357630" cy="142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/Users/WIN10/AppData/Local/Temp/picturecompress_20210915080020/output_49.jpgoutput_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945" y="1423035"/>
            <a:ext cx="4577080" cy="38042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7980" y="404495"/>
            <a:ext cx="4146550" cy="49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炫彩一拖三伸缩数据线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2.4A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质：锌合金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+TPE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 紫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 粉 黑  黄</a:t>
            </a:r>
            <a:endParaRPr lang="zh-CN" altLang="en-US" sz="1300" dirty="0"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46g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装箱数量：200个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12KG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装箱尺寸：48.5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33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41.5cm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马卡龙色系 多色可选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支持苹果、安卓、TYPE-C同时充电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ym typeface="+mn-ea"/>
              </a:rPr>
              <a:t>                      </a:t>
            </a:r>
            <a:endParaRPr lang="en-US" altLang="zh-CN" sz="1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/>
              <a:t>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7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860675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FF0505"/>
                </a:solidFill>
              </a:rPr>
              <a:t>    </a:t>
            </a:r>
          </a:p>
        </p:txBody>
      </p:sp>
      <p:sp>
        <p:nvSpPr>
          <p:cNvPr id="11269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50620" y="4005263"/>
            <a:ext cx="2566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58.jpgoutput_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565" y="1052830"/>
            <a:ext cx="4600575" cy="4374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0970" y="4940935"/>
            <a:ext cx="1677035" cy="18313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1813" y="3425825"/>
            <a:ext cx="1587" cy="835025"/>
          </a:xfrm>
          <a:custGeom>
            <a:avLst/>
            <a:gdLst>
              <a:gd name="T0" fmla="*/ 0 w 1587"/>
              <a:gd name="T1" fmla="*/ 2147483646 h 526"/>
              <a:gd name="T2" fmla="*/ 0 w 1587"/>
              <a:gd name="T3" fmla="*/ 0 h 526"/>
              <a:gd name="T4" fmla="*/ 0 w 1587"/>
              <a:gd name="T5" fmla="*/ 2147483646 h 5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526">
                <a:moveTo>
                  <a:pt x="0" y="526"/>
                </a:moveTo>
                <a:lnTo>
                  <a:pt x="0" y="0"/>
                </a:lnTo>
                <a:lnTo>
                  <a:pt x="0" y="526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283" name="Line 3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3427413"/>
            <a:ext cx="286385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8676" name="Group 4"/>
          <p:cNvGrpSpPr/>
          <p:nvPr/>
        </p:nvGrpSpPr>
        <p:grpSpPr bwMode="auto">
          <a:xfrm>
            <a:off x="2843213" y="2492375"/>
            <a:ext cx="3384550" cy="1851025"/>
            <a:chOff x="1791" y="1570"/>
            <a:chExt cx="2132" cy="1166"/>
          </a:xfrm>
        </p:grpSpPr>
        <p:sp>
          <p:nvSpPr>
            <p:cNvPr id="28678" name="Freeform 30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37" y="1616"/>
              <a:ext cx="2041" cy="1076"/>
            </a:xfrm>
            <a:custGeom>
              <a:avLst/>
              <a:gdLst>
                <a:gd name="T0" fmla="*/ 2041 w 2041"/>
                <a:gd name="T1" fmla="*/ 1076 h 1076"/>
                <a:gd name="T2" fmla="*/ 2041 w 2041"/>
                <a:gd name="T3" fmla="*/ 1076 h 1076"/>
                <a:gd name="T4" fmla="*/ 0 w 2041"/>
                <a:gd name="T5" fmla="*/ 1076 h 1076"/>
                <a:gd name="T6" fmla="*/ 0 w 2041"/>
                <a:gd name="T7" fmla="*/ 0 h 1076"/>
                <a:gd name="T8" fmla="*/ 2041 w 2041"/>
                <a:gd name="T9" fmla="*/ 0 h 1076"/>
                <a:gd name="T10" fmla="*/ 2041 w 2041"/>
                <a:gd name="T11" fmla="*/ 1076 h 10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1" h="1076">
                  <a:moveTo>
                    <a:pt x="2041" y="1076"/>
                  </a:moveTo>
                  <a:lnTo>
                    <a:pt x="2041" y="1076"/>
                  </a:lnTo>
                  <a:lnTo>
                    <a:pt x="0" y="1076"/>
                  </a:lnTo>
                  <a:lnTo>
                    <a:pt x="0" y="0"/>
                  </a:lnTo>
                  <a:lnTo>
                    <a:pt x="2041" y="0"/>
                  </a:lnTo>
                  <a:lnTo>
                    <a:pt x="2041" y="1076"/>
                  </a:lnTo>
                  <a:close/>
                </a:path>
              </a:pathLst>
            </a:custGeom>
            <a:solidFill>
              <a:srgbClr val="0079C5"/>
            </a:solidFill>
            <a:ln w="7938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79" name="Line 1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791" y="2152"/>
              <a:ext cx="1" cy="5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0" name="Freeform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91" y="2678"/>
              <a:ext cx="2131" cy="58"/>
            </a:xfrm>
            <a:custGeom>
              <a:avLst/>
              <a:gdLst>
                <a:gd name="T0" fmla="*/ 22690 w 1520"/>
                <a:gd name="T1" fmla="*/ 0 h 41"/>
                <a:gd name="T2" fmla="*/ 22690 w 1520"/>
                <a:gd name="T3" fmla="*/ 141 h 41"/>
                <a:gd name="T4" fmla="*/ 22210 w 1520"/>
                <a:gd name="T5" fmla="*/ 656 h 41"/>
                <a:gd name="T6" fmla="*/ 474 w 1520"/>
                <a:gd name="T7" fmla="*/ 656 h 41"/>
                <a:gd name="T8" fmla="*/ 0 w 1520"/>
                <a:gd name="T9" fmla="*/ 141 h 41"/>
                <a:gd name="T10" fmla="*/ 0 w 1520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0" h="41">
                  <a:moveTo>
                    <a:pt x="1520" y="0"/>
                  </a:moveTo>
                  <a:cubicBezTo>
                    <a:pt x="1520" y="9"/>
                    <a:pt x="1520" y="9"/>
                    <a:pt x="1520" y="9"/>
                  </a:cubicBezTo>
                  <a:cubicBezTo>
                    <a:pt x="1520" y="26"/>
                    <a:pt x="1506" y="41"/>
                    <a:pt x="148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14" y="41"/>
                    <a:pt x="0" y="26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1" name="Freeform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46" y="1570"/>
              <a:ext cx="2077" cy="1121"/>
            </a:xfrm>
            <a:custGeom>
              <a:avLst/>
              <a:gdLst>
                <a:gd name="T0" fmla="*/ 0 w 2077"/>
                <a:gd name="T1" fmla="*/ 0 h 1121"/>
                <a:gd name="T2" fmla="*/ 2031 w 2077"/>
                <a:gd name="T3" fmla="*/ 0 h 1121"/>
                <a:gd name="T4" fmla="*/ 2076 w 2077"/>
                <a:gd name="T5" fmla="*/ 45 h 1121"/>
                <a:gd name="T6" fmla="*/ 2077 w 2077"/>
                <a:gd name="T7" fmla="*/ 1121 h 1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7" h="1121">
                  <a:moveTo>
                    <a:pt x="0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2056" y="0"/>
                    <a:pt x="2076" y="20"/>
                    <a:pt x="2076" y="45"/>
                  </a:cubicBezTo>
                  <a:cubicBezTo>
                    <a:pt x="2076" y="1108"/>
                    <a:pt x="2077" y="1121"/>
                    <a:pt x="2077" y="1121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2" name="Freeform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91" y="1571"/>
              <a:ext cx="55" cy="582"/>
            </a:xfrm>
            <a:custGeom>
              <a:avLst/>
              <a:gdLst>
                <a:gd name="T0" fmla="*/ 0 w 39"/>
                <a:gd name="T1" fmla="*/ 6203 h 415"/>
                <a:gd name="T2" fmla="*/ 0 w 39"/>
                <a:gd name="T3" fmla="*/ 474 h 415"/>
                <a:gd name="T4" fmla="*/ 499 w 39"/>
                <a:gd name="T5" fmla="*/ 0 h 415"/>
                <a:gd name="T6" fmla="*/ 615 w 39"/>
                <a:gd name="T7" fmla="*/ 0 h 4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415">
                  <a:moveTo>
                    <a:pt x="0" y="415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3" name="Text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109" y="1979"/>
              <a:ext cx="1331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6990" rIns="0" bIns="469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     手机支架</a:t>
              </a:r>
            </a:p>
          </p:txBody>
        </p:sp>
      </p:grpSp>
      <p:sp>
        <p:nvSpPr>
          <p:cNvPr id="97291" name="Line 30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227763" y="3429000"/>
            <a:ext cx="2916237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705" y="188595"/>
            <a:ext cx="3419475" cy="39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产品名称：手环支架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YLX-01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产品材质：优秀环保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不锈钢指环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3.5cm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产品颜色：金，银，绿，红，黑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     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7.7g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7.5kg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适合机型：八寸以下的手机和平板电脑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:1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：防止手机掉落，安全防盗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2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：稳固结识（可承载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4KG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拉力）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3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360°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自由旋转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4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：可随意调节角度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：无限循环再用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</a:p>
        </p:txBody>
      </p:sp>
      <p:sp>
        <p:nvSpPr>
          <p:cNvPr id="33795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630" y="4060825"/>
            <a:ext cx="3257550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2.5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1.9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3799" name="Picture 9" descr="C:/Users/WIN10/AppData/Local/Temp/picturecompress_20210915080020/output_65.jpgoutput_6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04265" y="5628005"/>
            <a:ext cx="796290" cy="11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66.pngoutput_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630" y="1072515"/>
            <a:ext cx="5213350" cy="4394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187960" y="345440"/>
            <a:ext cx="3752215" cy="435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产品名称：炫彩指环支架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牌：遥里逊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产品材质：优质锌合金材质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YLX-01-05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3.3*3.3cm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产品颜色：玫瑰金、土豪金、太空灰、极光银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     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12g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10.5kg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适用机型：智能手机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产品特点：全金属指环扣 可重复使用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旋转无死角 适应手握各种角度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锌合金原材料 高品质更耐用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适用所有机型 可做车载磁吸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</a:rPr>
              <a:t>            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FF0000"/>
                </a:solidFill>
              </a:rPr>
              <a:t>   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4822" name="Picture 7" descr="C:/Users/WIN10/AppData/Local/Temp/picturecompress_20210915080020/output_78.pngoutput_7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307148" y="5107623"/>
            <a:ext cx="15128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79.pngoutput_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010" y="619125"/>
            <a:ext cx="4174490" cy="5440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8720" y="4216400"/>
            <a:ext cx="2323072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出货价：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19.9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605" y="548640"/>
            <a:ext cx="41465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产品名称：雨滴三合一伸缩数据线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YLX-330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120CM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ABS+TPE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面条线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色：红色 紫色 绿色 粉色 白色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49.7g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15.5kg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产品特点：马卡龙色系 多色可选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一线三用 兼容所有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华为超级快充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一小时充满手机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支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持苹果、安卓、TYPE-C同时充电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/>
              <a:t>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3940" y="3860483"/>
            <a:ext cx="2566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3.pngoutput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810" y="908685"/>
            <a:ext cx="4734560" cy="475742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4.pngoutput_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0" y="5013325"/>
            <a:ext cx="1031240" cy="1551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/Users/WIN10/AppData/Local/Temp/picturecompress_20210915080020/output_80.jpgoutput_8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6445" y="4571683"/>
            <a:ext cx="23685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6550" y="673100"/>
            <a:ext cx="3882794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产品名称：卡通抖音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气囊支架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产品颜色：纯色、彩图（来图可以定制）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YLX-01-06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硅胶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6.5kg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产品描述：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手机和平板电脑均可使用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单手操作方便，防止手机滑落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可做防摔扣，可做支撑架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卡通造型，乖巧可爱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5.5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2000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个起定制图案）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备   注：小量现货混搭图案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81.pngoutput_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730" y="1213485"/>
            <a:ext cx="4479925" cy="4084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5325" y="3945255"/>
            <a:ext cx="2974975" cy="13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4.5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19.9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747" name="矩形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025" y="487998"/>
            <a:ext cx="3597275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产品名称：魔力吸盘手机支架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YLX-01-12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硅胶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产品颜色：黑 白 蓝 粉 金 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净       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360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12kg/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多功能，吸力强，便携带</a:t>
            </a: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无需贴片，不伤手机，金属软管连接</a:t>
            </a: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度旋转</a:t>
            </a: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小巧轻便，随时随地，方便实用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86.pngoutput_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390" y="795655"/>
            <a:ext cx="4921885" cy="495871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87.pngoutput_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00" y="4996815"/>
            <a:ext cx="1695450" cy="1602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6755" y="394018"/>
            <a:ext cx="3214688" cy="375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产品名称：迷你单折叠铝合金支架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YLX-02-03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5.6*8.9*7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质：铝合金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 玫瑰金 金 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60g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9.5kg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彩盒尺寸:   7.5*6.7*9.3CM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37.2*41*40CM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产品特点：单折叠 调整角度灵活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铝合金材质 稳固耐用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迷你小巧 便于携带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270°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任意调节自由角度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92.pngoutput_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732790"/>
            <a:ext cx="4091305" cy="5200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4575" y="3813810"/>
            <a:ext cx="2540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：增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/Users/WIN10/AppData/Local/Temp/picturecompress_20210915080020/output_93.pngoutput_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045" y="4667250"/>
            <a:ext cx="2072640" cy="1600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/>
          <p:nvPr>
            <p:custDataLst>
              <p:tags r:id="rId2"/>
            </p:custDataLst>
          </p:nvPr>
        </p:nvSpPr>
        <p:spPr>
          <a:xfrm>
            <a:off x="376555" y="803910"/>
            <a:ext cx="3375025" cy="2891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产品名称：手机平板通用折叠支架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YLX-02-04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1cm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质：ABS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色：土豪金,炫酷银,雅致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25g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适用机型：手机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16.5kg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装箱尺寸：45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产品特点：多种角度 肆意旋转</a:t>
            </a:r>
          </a:p>
          <a:p>
            <a:pPr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稳定如山 不动如山</a:t>
            </a:r>
          </a:p>
          <a:p>
            <a:pPr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</a:p>
        </p:txBody>
      </p:sp>
      <p:sp>
        <p:nvSpPr>
          <p:cNvPr id="41987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000" y="3480435"/>
            <a:ext cx="22701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1992" name="图片 5" descr="C:/Users/WIN10/AppData/Local/Temp/picturecompress_20210915080020/output_94.pngoutput_9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44563" y="4449763"/>
            <a:ext cx="18510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95.pngoutput_9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84930" y="936625"/>
            <a:ext cx="4685665" cy="46856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3050" y="196850"/>
            <a:ext cx="3214688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产品名称：桌面手机支架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YLX-02-05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15.5cm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质：金属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       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77g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  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产品特点：轻松收纳  生活更简单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上下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  随意调节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小巧精致  不占地方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来电振动  稳如泰山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>
                <a:latin typeface="宋体" panose="02010600030101010101" pitchFamily="2" charset="-122"/>
              </a:rPr>
              <a:t>          </a:t>
            </a:r>
          </a:p>
        </p:txBody>
      </p:sp>
      <p:sp>
        <p:nvSpPr>
          <p:cNvPr id="58371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8313" y="3336290"/>
            <a:ext cx="393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元（塑料款）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（金属款）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个起定制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LOGO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96.jpgoutput_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75" y="898525"/>
            <a:ext cx="4762500" cy="476250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97.pngoutput_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85" y="4795520"/>
            <a:ext cx="1892300" cy="1846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1330" y="742633"/>
            <a:ext cx="29162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产品名称：卡通手机支架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质：环保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PVC+PE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色：黑、红、黄、绿、蓝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尺寸:  38*37*59cm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035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2300" y="3023870"/>
            <a:ext cx="3071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98.jpgoutput_9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26485" y="1038225"/>
            <a:ext cx="4782185" cy="478218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99.pngoutput_9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1690" y="4605655"/>
            <a:ext cx="1459865" cy="1859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1340" y="686435"/>
            <a:ext cx="32146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产品名称：手机直播桌面支架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YLX-02-10</a:t>
            </a: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底座规格：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11.5*1.7cm</a:t>
            </a: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伸缩高度：约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24-37cm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碳素钢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50PCS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产品特点：手机横竖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度调节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270°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多角度调节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升降调节 伸缩自如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</a:p>
        </p:txBody>
      </p:sp>
      <p:sp>
        <p:nvSpPr>
          <p:cNvPr id="52227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2165" y="3501390"/>
            <a:ext cx="2451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2231" name="图片 1" descr="C:/Users/WIN10/AppData/Local/Temp/picturecompress_20210915080020/output_100.jpgoutput_10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93395" y="4742815"/>
            <a:ext cx="2298065" cy="169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01.pngoutput_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465" y="686435"/>
            <a:ext cx="4625340" cy="5186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8330" y="3462655"/>
            <a:ext cx="234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102.jpgoutput_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30" y="889000"/>
            <a:ext cx="5080000" cy="508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155" y="371475"/>
            <a:ext cx="2936875" cy="3384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产品名称：萌宠桌面手机支架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YLX-02-12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6.5*11.8*16cm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金属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硅胶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色：棕 绿 黄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128.5g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适用机型：手机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52.5*21.5*43cm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产品特点：卡通造型 乖巧可爱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折叠收纳 简单便携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270°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多角度调节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升降调节 伸缩自如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>
                <a:latin typeface="宋体" panose="02010600030101010101" pitchFamily="2" charset="-122"/>
                <a:sym typeface="+mn-ea"/>
              </a:rPr>
              <a:t>          </a:t>
            </a:r>
            <a:endParaRPr lang="zh-CN" altLang="en-US"/>
          </a:p>
        </p:txBody>
      </p:sp>
      <p:pic>
        <p:nvPicPr>
          <p:cNvPr id="4" name="图片 3" descr="C:/Users/WIN10/AppData/Local/Temp/picturecompress_20210915080020/output_103.pngoutput_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5" y="4745355"/>
            <a:ext cx="1965325" cy="1700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665" y="188595"/>
            <a:ext cx="3405188" cy="401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产品名称：折叠桌面手机支架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YLX-02-13</a:t>
            </a: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11*6.6*16.5cm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+PC+ABS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   白色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145g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彩盒尺寸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8.5*3*13.5CM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外箱尺寸：45*28*34CM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产品特点：轻松收纳  生活更简单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上下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  随意调节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稳固防滑  不晃动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迷你小巧  便于携带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高度可升降 多角度调节固定</a:t>
            </a:r>
            <a:endParaRPr lang="zh-CN" altLang="en-US" sz="14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>
                <a:latin typeface="宋体" panose="02010600030101010101" pitchFamily="2" charset="-122"/>
              </a:rPr>
              <a:t>          </a:t>
            </a:r>
            <a:endParaRPr lang="en-US" altLang="zh-CN" sz="1400">
              <a:latin typeface="宋体" panose="02010600030101010101" pitchFamily="2" charset="-122"/>
            </a:endParaRPr>
          </a:p>
        </p:txBody>
      </p:sp>
      <p:pic>
        <p:nvPicPr>
          <p:cNvPr id="60424" name="图片 2" descr="C:/Users/WIN10/AppData/Local/Temp/picturecompress_20210915080020/output_104.jpgoutput_10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27405" y="5085080"/>
            <a:ext cx="1621790" cy="16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05.pngoutput_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360" y="687705"/>
            <a:ext cx="5216525" cy="499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6735" y="3860800"/>
            <a:ext cx="2540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（一般）</a:t>
            </a:r>
          </a:p>
          <a:p>
            <a:pPr eaLnBrk="0" hangingPunct="0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16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（好）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eaLnBrk="0" hangingPunct="0"/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7090" y="236220"/>
            <a:ext cx="3214688" cy="375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产品名称：桌面手机支架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质：硅胶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色：绿 红 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       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72.5g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11.7kg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彩盒尺寸：10.5*4*19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外箱尺寸：54.7*44*39.6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产品特点：轻松收纳   生活更简单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上下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  随意调节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小巧精致   不占地方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来电振动   稳如泰山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>
                <a:latin typeface="宋体" panose="02010600030101010101" pitchFamily="2" charset="-122"/>
              </a:rPr>
              <a:t>          </a:t>
            </a:r>
          </a:p>
        </p:txBody>
      </p:sp>
      <p:sp>
        <p:nvSpPr>
          <p:cNvPr id="56323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6773" y="3623310"/>
            <a:ext cx="393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（普通款）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（升降款）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个起定制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LOGO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106.pngoutput_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475" y="449580"/>
            <a:ext cx="4022725" cy="4426585"/>
          </a:xfrm>
          <a:prstGeom prst="rect">
            <a:avLst/>
          </a:prstGeom>
        </p:spPr>
      </p:pic>
      <p:pic>
        <p:nvPicPr>
          <p:cNvPr id="5" name="图片 4" descr="C:/Users/WIN10/AppData/Local/Temp/picturecompress_20210915080020/output_107.jpgoutput_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475" y="4876165"/>
            <a:ext cx="1506220" cy="1506220"/>
          </a:xfrm>
          <a:prstGeom prst="rect">
            <a:avLst/>
          </a:prstGeom>
        </p:spPr>
      </p:pic>
      <p:pic>
        <p:nvPicPr>
          <p:cNvPr id="6" name="图片 5" descr="C:/Users/WIN10/AppData/Local/Temp/picturecompress_20210915080020/output_108.jpgoutput_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490" y="4876165"/>
            <a:ext cx="1497330" cy="1506220"/>
          </a:xfrm>
          <a:prstGeom prst="rect">
            <a:avLst/>
          </a:prstGeom>
        </p:spPr>
      </p:pic>
      <p:pic>
        <p:nvPicPr>
          <p:cNvPr id="8" name="图片 7" descr="C:/Users/WIN10/AppData/Local/Temp/picturecompress_20210915080020/output_109.jpgoutput_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980" y="4876165"/>
            <a:ext cx="1506220" cy="1506220"/>
          </a:xfrm>
          <a:prstGeom prst="rect">
            <a:avLst/>
          </a:prstGeom>
        </p:spPr>
      </p:pic>
      <p:pic>
        <p:nvPicPr>
          <p:cNvPr id="2" name="图片 1" descr="C:/Users/WIN10/AppData/Local/Temp/picturecompress_20210915080020/output_110.pngoutput_1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985" y="5085715"/>
            <a:ext cx="1634490" cy="1572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605" y="301625"/>
            <a:ext cx="4146550" cy="473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产品名称：新款一拖三伸缩数据线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120CM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2.5A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ABS+TPE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红色 绿色 蓝色 黑色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橙色 白色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42.2g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13.8kg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装箱尺寸：61*33*35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产品特点：马卡龙色系 多色可选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更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支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持苹果、安卓、TYPE-C同时充电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/>
              <a:t>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160" y="4148773"/>
            <a:ext cx="2566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8.pngoutput_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200" y="981075"/>
            <a:ext cx="4565015" cy="45440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1925" y="5040630"/>
            <a:ext cx="1640205" cy="1790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3855" y="164465"/>
            <a:ext cx="3815715" cy="35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产品名称：桌面升降手机支架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18.2cm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（最大高度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27.2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质：铝合金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色：黑  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240g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外箱尺寸：42*42*34CM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产品特点：轻松收纳   生活更简单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上下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  随意调节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小巧精致   不占地方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高度可调   自由伸缩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稳固防滑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不晃动     </a:t>
            </a:r>
            <a:r>
              <a:rPr lang="zh-CN" altLang="en-US" sz="1400">
                <a:latin typeface="宋体" panose="02010600030101010101" pitchFamily="2" charset="-122"/>
              </a:rPr>
              <a:t>     </a:t>
            </a:r>
          </a:p>
        </p:txBody>
      </p:sp>
      <p:sp>
        <p:nvSpPr>
          <p:cNvPr id="54275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5798" y="3553460"/>
            <a:ext cx="35829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（不带升降）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 （升降款）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68.0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供货期： 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3-7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   注：增票另外加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个内单色丝印加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</p:txBody>
      </p:sp>
      <p:pic>
        <p:nvPicPr>
          <p:cNvPr id="2" name="图片 1" descr="C:/Users/WIN10/AppData/Local/Temp/picturecompress_20210915080020/output_111.pngoutput_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565" y="827405"/>
            <a:ext cx="4623435" cy="488315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12.pngoutput_1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595" y="5300980"/>
            <a:ext cx="1350645" cy="1362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3080" y="196850"/>
            <a:ext cx="3405188" cy="379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产品名称：双折桌面手机支架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YLX-02-16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产品规格：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7.2*11*14.9cm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质：铝合金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+PC+ABS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色：黑色   白色  粉色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161g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15kg/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外箱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尺寸：480*250*260mm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适用机型：手机 平板电脑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产品特点：轻松收纳    生活更简单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上下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0-90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度  随意调节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稳固防滑    不晃动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迷你小巧    便于携带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高度可升降  多角度调节固定</a:t>
            </a:r>
            <a:endParaRPr lang="zh-CN" altLang="en-US" sz="1400" dirty="0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>
                <a:latin typeface="宋体" panose="02010600030101010101" pitchFamily="2" charset="-122"/>
              </a:rPr>
              <a:t>   </a:t>
            </a:r>
            <a:endParaRPr lang="en-US" altLang="zh-CN" sz="1400">
              <a:latin typeface="宋体" panose="02010600030101010101" pitchFamily="2" charset="-122"/>
            </a:endParaRPr>
          </a:p>
        </p:txBody>
      </p:sp>
      <p:sp>
        <p:nvSpPr>
          <p:cNvPr id="60419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2485" y="3983355"/>
            <a:ext cx="239903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113.pngoutput_1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69135" y="5065395"/>
            <a:ext cx="1597660" cy="1329690"/>
          </a:xfrm>
          <a:prstGeom prst="rect">
            <a:avLst/>
          </a:prstGeom>
        </p:spPr>
      </p:pic>
      <p:pic>
        <p:nvPicPr>
          <p:cNvPr id="5" name="图片 4" descr="C:/Users/WIN10/AppData/Local/Temp/picturecompress_20210915080020/output_114.pngoutput_1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3070" y="684530"/>
            <a:ext cx="4241165" cy="5248910"/>
          </a:xfrm>
          <a:prstGeom prst="rect">
            <a:avLst/>
          </a:prstGeom>
        </p:spPr>
      </p:pic>
      <p:pic>
        <p:nvPicPr>
          <p:cNvPr id="10" name="图片 9" descr="C:/Users/WIN10/AppData/Local/Temp/picturecompress_20210915080020/output_115.pngoutput_1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35" y="5059680"/>
            <a:ext cx="1384300" cy="1332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9270" y="435610"/>
            <a:ext cx="3375025" cy="375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产品名称：新款折叠桌面手机支架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牌：遥里逊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YLX-02-17</a:t>
            </a: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12*7.5*12cm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+PC+ABS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   白色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160.5g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37*28.8*42.8cm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适用机型：手机 平板电脑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产品特点：轻松收纳  生活更简单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上下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  随意调节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稳固防滑  不晃动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迷你小巧  便于携带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高度可升降 多角度调节固定</a:t>
            </a:r>
            <a:endParaRPr lang="zh-CN" altLang="en-US" sz="1400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130">
                <a:latin typeface="宋体" panose="02010600030101010101" pitchFamily="2" charset="-122"/>
              </a:rPr>
              <a:t>          </a:t>
            </a:r>
            <a:endParaRPr lang="en-US" altLang="zh-CN" sz="1130">
              <a:latin typeface="宋体" panose="02010600030101010101" pitchFamily="2" charset="-122"/>
            </a:endParaRPr>
          </a:p>
        </p:txBody>
      </p:sp>
      <p:sp>
        <p:nvSpPr>
          <p:cNvPr id="60419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39520" y="3936365"/>
            <a:ext cx="250126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C:/Users/WIN10/AppData/Local/Temp/picturecompress_20210915080020/output_116.pngoutput_1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39520" y="4787900"/>
            <a:ext cx="1546225" cy="169926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17.pngoutput_1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735" y="655320"/>
            <a:ext cx="4033520" cy="5344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8330" y="3462655"/>
            <a:ext cx="2536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155" y="371475"/>
            <a:ext cx="2936875" cy="3384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产品名称：宝盒桌面手机支架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YLX-02-22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7.2*11.8*2cm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金属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硅胶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色：黑 白 绿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165.5g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适用机型：手机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包装尺寸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  7.4*12.4*2.7cm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44*28.5*33.5cm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</a:t>
            </a:r>
            <a:r>
              <a:rPr 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折叠收纳 简单便携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270°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多角度调节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升降调节 伸缩自如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>
                <a:latin typeface="宋体" panose="02010600030101010101" pitchFamily="2" charset="-122"/>
                <a:sym typeface="+mn-ea"/>
              </a:rPr>
              <a:t>        </a:t>
            </a:r>
            <a:r>
              <a:rPr lang="en-US" altLang="zh-CN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  </a:t>
            </a:r>
            <a:endParaRPr lang="zh-CN" altLang="en-US"/>
          </a:p>
        </p:txBody>
      </p:sp>
      <p:pic>
        <p:nvPicPr>
          <p:cNvPr id="3" name="图片 2" descr="C:/Users/WIN10/AppData/Local/Temp/picturecompress_20210915080020/output_121.pngoutput_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5" y="4465955"/>
            <a:ext cx="2667635" cy="196215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122.pngoutput_1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985" y="734060"/>
            <a:ext cx="4188460" cy="5090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picturecompress_20210915080020/output_123.jpgoutput_1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1955" y="610870"/>
            <a:ext cx="4207510" cy="56356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460" y="332740"/>
            <a:ext cx="482727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铝合金笔记本支架</a:t>
            </a: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YLX-02-23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尺  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寸：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25.5*14*18.6cm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质：铝合金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色：银色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287g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尺寸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：68.5*28.5*33cm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适用机型：手机 平板电脑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笔记本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电脑</a:t>
            </a: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产品特点：七档选择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自由调节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即开即收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想用就用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折叠收纳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小巧便携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保护颈椎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改善姿势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9115" y="3429000"/>
            <a:ext cx="31153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  </a:t>
            </a:r>
            <a:r>
              <a:rPr lang="en-US" altLang="zh-CN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46</a:t>
            </a:r>
            <a:r>
              <a:rPr lang="zh-CN" altLang="en-US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  </a:t>
            </a:r>
            <a:r>
              <a:rPr lang="en-US" altLang="zh-CN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58</a:t>
            </a:r>
            <a:r>
              <a:rPr lang="zh-CN" altLang="en-US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zh-CN" altLang="en-US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 增票加</a:t>
            </a:r>
            <a:r>
              <a:rPr lang="en-US" altLang="zh-CN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dirty="0"/>
          </a:p>
        </p:txBody>
      </p:sp>
      <p:pic>
        <p:nvPicPr>
          <p:cNvPr id="3" name="图片 2" descr="C:/Users/WIN10/AppData/Local/Temp/picturecompress_20210915080020/output_124.pngoutput_1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5085080"/>
            <a:ext cx="3141345" cy="1167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1813" y="3425825"/>
            <a:ext cx="1587" cy="835025"/>
          </a:xfrm>
          <a:custGeom>
            <a:avLst/>
            <a:gdLst>
              <a:gd name="T0" fmla="*/ 0 w 1587"/>
              <a:gd name="T1" fmla="*/ 2147483646 h 526"/>
              <a:gd name="T2" fmla="*/ 0 w 1587"/>
              <a:gd name="T3" fmla="*/ 0 h 526"/>
              <a:gd name="T4" fmla="*/ 0 w 1587"/>
              <a:gd name="T5" fmla="*/ 2147483646 h 5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526">
                <a:moveTo>
                  <a:pt x="0" y="526"/>
                </a:moveTo>
                <a:lnTo>
                  <a:pt x="0" y="0"/>
                </a:lnTo>
                <a:lnTo>
                  <a:pt x="0" y="526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283" name="Line 3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3427413"/>
            <a:ext cx="286385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68" name="Group 4"/>
          <p:cNvGrpSpPr/>
          <p:nvPr/>
        </p:nvGrpSpPr>
        <p:grpSpPr bwMode="auto">
          <a:xfrm>
            <a:off x="2843213" y="2492375"/>
            <a:ext cx="3384550" cy="1851025"/>
            <a:chOff x="1791" y="1570"/>
            <a:chExt cx="2132" cy="1166"/>
          </a:xfrm>
        </p:grpSpPr>
        <p:sp>
          <p:nvSpPr>
            <p:cNvPr id="62470" name="Freeform 30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37" y="1616"/>
              <a:ext cx="2041" cy="1076"/>
            </a:xfrm>
            <a:custGeom>
              <a:avLst/>
              <a:gdLst>
                <a:gd name="T0" fmla="*/ 2041 w 2041"/>
                <a:gd name="T1" fmla="*/ 1076 h 1076"/>
                <a:gd name="T2" fmla="*/ 2041 w 2041"/>
                <a:gd name="T3" fmla="*/ 1076 h 1076"/>
                <a:gd name="T4" fmla="*/ 0 w 2041"/>
                <a:gd name="T5" fmla="*/ 1076 h 1076"/>
                <a:gd name="T6" fmla="*/ 0 w 2041"/>
                <a:gd name="T7" fmla="*/ 0 h 1076"/>
                <a:gd name="T8" fmla="*/ 2041 w 2041"/>
                <a:gd name="T9" fmla="*/ 0 h 1076"/>
                <a:gd name="T10" fmla="*/ 2041 w 2041"/>
                <a:gd name="T11" fmla="*/ 1076 h 10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1" h="1076">
                  <a:moveTo>
                    <a:pt x="2041" y="1076"/>
                  </a:moveTo>
                  <a:lnTo>
                    <a:pt x="2041" y="1076"/>
                  </a:lnTo>
                  <a:lnTo>
                    <a:pt x="0" y="1076"/>
                  </a:lnTo>
                  <a:lnTo>
                    <a:pt x="0" y="0"/>
                  </a:lnTo>
                  <a:lnTo>
                    <a:pt x="2041" y="0"/>
                  </a:lnTo>
                  <a:lnTo>
                    <a:pt x="2041" y="1076"/>
                  </a:lnTo>
                  <a:close/>
                </a:path>
              </a:pathLst>
            </a:custGeom>
            <a:solidFill>
              <a:srgbClr val="0079C5"/>
            </a:solidFill>
            <a:ln w="7938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1" name="Line 1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791" y="2152"/>
              <a:ext cx="1" cy="5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2" name="Freeform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91" y="2678"/>
              <a:ext cx="2131" cy="58"/>
            </a:xfrm>
            <a:custGeom>
              <a:avLst/>
              <a:gdLst>
                <a:gd name="T0" fmla="*/ 22690 w 1520"/>
                <a:gd name="T1" fmla="*/ 0 h 41"/>
                <a:gd name="T2" fmla="*/ 22690 w 1520"/>
                <a:gd name="T3" fmla="*/ 141 h 41"/>
                <a:gd name="T4" fmla="*/ 22210 w 1520"/>
                <a:gd name="T5" fmla="*/ 656 h 41"/>
                <a:gd name="T6" fmla="*/ 474 w 1520"/>
                <a:gd name="T7" fmla="*/ 656 h 41"/>
                <a:gd name="T8" fmla="*/ 0 w 1520"/>
                <a:gd name="T9" fmla="*/ 141 h 41"/>
                <a:gd name="T10" fmla="*/ 0 w 1520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0" h="41">
                  <a:moveTo>
                    <a:pt x="1520" y="0"/>
                  </a:moveTo>
                  <a:cubicBezTo>
                    <a:pt x="1520" y="9"/>
                    <a:pt x="1520" y="9"/>
                    <a:pt x="1520" y="9"/>
                  </a:cubicBezTo>
                  <a:cubicBezTo>
                    <a:pt x="1520" y="26"/>
                    <a:pt x="1506" y="41"/>
                    <a:pt x="148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14" y="41"/>
                    <a:pt x="0" y="26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3" name="Freeform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46" y="1570"/>
              <a:ext cx="2077" cy="1121"/>
            </a:xfrm>
            <a:custGeom>
              <a:avLst/>
              <a:gdLst>
                <a:gd name="T0" fmla="*/ 0 w 2077"/>
                <a:gd name="T1" fmla="*/ 0 h 1121"/>
                <a:gd name="T2" fmla="*/ 2031 w 2077"/>
                <a:gd name="T3" fmla="*/ 0 h 1121"/>
                <a:gd name="T4" fmla="*/ 2076 w 2077"/>
                <a:gd name="T5" fmla="*/ 45 h 1121"/>
                <a:gd name="T6" fmla="*/ 2077 w 2077"/>
                <a:gd name="T7" fmla="*/ 1121 h 1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7" h="1121">
                  <a:moveTo>
                    <a:pt x="0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2056" y="0"/>
                    <a:pt x="2076" y="20"/>
                    <a:pt x="2076" y="45"/>
                  </a:cubicBezTo>
                  <a:cubicBezTo>
                    <a:pt x="2076" y="1108"/>
                    <a:pt x="2077" y="1121"/>
                    <a:pt x="2077" y="1121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4" name="Freeform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91" y="1571"/>
              <a:ext cx="55" cy="582"/>
            </a:xfrm>
            <a:custGeom>
              <a:avLst/>
              <a:gdLst>
                <a:gd name="T0" fmla="*/ 0 w 39"/>
                <a:gd name="T1" fmla="*/ 6203 h 415"/>
                <a:gd name="T2" fmla="*/ 0 w 39"/>
                <a:gd name="T3" fmla="*/ 474 h 415"/>
                <a:gd name="T4" fmla="*/ 499 w 39"/>
                <a:gd name="T5" fmla="*/ 0 h 415"/>
                <a:gd name="T6" fmla="*/ 615 w 39"/>
                <a:gd name="T7" fmla="*/ 0 h 4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415">
                  <a:moveTo>
                    <a:pt x="0" y="415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5" name="Text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800" y="2021"/>
              <a:ext cx="1690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46990" rIns="0" bIns="469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     </a:t>
              </a:r>
              <a:r>
                <a:rPr lang="en-US" altLang="zh-CN" b="1">
                  <a:solidFill>
                    <a:schemeClr val="bg1"/>
                  </a:solidFill>
                </a:rPr>
                <a:t>      </a:t>
              </a:r>
              <a:r>
                <a:rPr lang="zh-CN" altLang="en-US" b="1">
                  <a:solidFill>
                    <a:schemeClr val="bg1"/>
                  </a:solidFill>
                </a:rPr>
                <a:t>停车牌</a:t>
              </a:r>
            </a:p>
          </p:txBody>
        </p:sp>
      </p:grpSp>
      <p:sp>
        <p:nvSpPr>
          <p:cNvPr id="97291" name="Line 30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227763" y="3429000"/>
            <a:ext cx="2916237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矩形 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0365" y="3301365"/>
            <a:ext cx="3157538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（耐高温）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不耐高温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491" name="矩形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0048" y="237808"/>
            <a:ext cx="3043237" cy="27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产品名称：隐藏式临时停车牌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YLX-601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3.5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2.6cm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产品颜色：黑色  白色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30.5g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6.5kg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40.5*35*35cm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产品特点：软磁性号码贴、易吸附易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安装牢固不脱落、轻松更换号码、可隐藏号码安全可靠、简约时尚</a:t>
            </a:r>
          </a:p>
        </p:txBody>
      </p:sp>
      <p:pic>
        <p:nvPicPr>
          <p:cNvPr id="63496" name="Picture 6" descr="C:/Users/WIN10/AppData/Local/Temp/picturecompress_20210915080020/output_128.pngoutput_12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879850" y="4413250"/>
            <a:ext cx="2188210" cy="18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29.pngoutput_1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850" y="494665"/>
            <a:ext cx="4540250" cy="391858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30.pngoutput_1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060" y="4413250"/>
            <a:ext cx="2352040" cy="1818005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131.pngoutput_1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40" y="4951095"/>
            <a:ext cx="2010410" cy="1627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矩形 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5765" y="3253105"/>
            <a:ext cx="323723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个内）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8.5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500-2000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备注：金色喷油加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毛一个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7587" name="矩形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5765" y="207328"/>
            <a:ext cx="3043238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产品名称：汽车临时停车牌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YLX-602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11.8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2.7cm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产品颜色：黑色  银色 金色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7.5kg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40.5*35*35cm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产品特点：软磁性号码贴、易吸附、易安装牢固不脱落、轻松更换号码、可隐藏号码安全可靠、简约时尚</a:t>
            </a:r>
          </a:p>
        </p:txBody>
      </p:sp>
      <p:pic>
        <p:nvPicPr>
          <p:cNvPr id="67591" name="Picture 5" descr="C:/Users/WIN10/AppData/Local/Temp/picturecompress_20210915080020/output_132.jpgoutput_13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88340" y="5221605"/>
            <a:ext cx="2317750" cy="15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33.pngoutput_13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49675" y="497840"/>
            <a:ext cx="4799330" cy="365633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34.pngoutput_1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675" y="4154170"/>
            <a:ext cx="2080260" cy="209423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135.pngoutput_1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935" y="4154170"/>
            <a:ext cx="2719070" cy="20942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矩形 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8855" y="4502150"/>
            <a:ext cx="265493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3971" name="矩形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115" y="260350"/>
            <a:ext cx="5435600" cy="44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产品名称：铝合金滚轮临时停车牌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YLX-603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产品材质：铝合金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12.9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2.6cm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产品颜色：金 银 黑 蓝 红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76.5g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300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30kg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装箱尺寸：40*35*35cm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易安装   牢固不脱落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号码不设限多种组合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磨砂铝质感材质手感舒适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铝合金材质无惧高温暴晒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小巧玲珑不挡视线行车更安全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波动滚轮调节号码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免去繁琐号码安装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pic>
        <p:nvPicPr>
          <p:cNvPr id="2" name="图片 1" descr="C:/Users/WIN10/AppData/Local/Temp/picturecompress_20210915080020/output_136.pngoutput_1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840" y="5516880"/>
            <a:ext cx="1938020" cy="118935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37.pngoutput_13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95470" y="422275"/>
            <a:ext cx="3808730" cy="6012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矩形 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72820" y="4099560"/>
            <a:ext cx="2380615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29.9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779" name="矩形 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9585" y="835660"/>
            <a:ext cx="3227705" cy="345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产品名称：双面临时停车牌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YLX-610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12*3.5*3.1cm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产品颜色：太空黑，时尚银，土豪金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46.7g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9KG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防晒不变形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号码循环使用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不影响视线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°旋转 两面号码设计 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</a:t>
            </a:r>
            <a:endParaRPr 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140.pngoutput_1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03040" y="1148715"/>
            <a:ext cx="4328160" cy="4370070"/>
          </a:xfrm>
          <a:prstGeom prst="rect">
            <a:avLst/>
          </a:prstGeom>
        </p:spPr>
      </p:pic>
      <p:pic>
        <p:nvPicPr>
          <p:cNvPr id="67591" name="Picture 5" descr="C:/Users/WIN10/AppData/Local/Temp/picturecompress_20210915080020/output_141.jpgoutput_14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27405" y="5156835"/>
            <a:ext cx="2317750" cy="15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3215" y="476885"/>
            <a:ext cx="4502785" cy="28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产品名称：萌虎一拖三伸缩数据线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      牌：遥里逊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YLX-335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度：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120CM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ABS+TPE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面条线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</a:t>
            </a:r>
            <a:r>
              <a:rPr 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红色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橙色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48g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产品特点：造型小巧可爱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易携带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升级独立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芯片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智能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5A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快速充电更安全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一线三用支持苹果、安卓、TYPE-C同时充电</a:t>
            </a:r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1363874" y="3488205"/>
            <a:ext cx="316071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  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75740" y="4580890"/>
            <a:ext cx="1752600" cy="19145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99610" y="1458913"/>
            <a:ext cx="3939540" cy="3939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4813" y="363538"/>
            <a:ext cx="3744912" cy="39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产品名称：多功能号码牌手机支架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产品型号：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YLX-616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硅胶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12.5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7.3*5cm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黑色 银色 金色 红色 蓝色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72g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:  106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:  13.5kg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产品特点：数字灵活组合 方便 快捷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稳固不掉落   无惧暴晒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简约设计 随时保护隐私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清晰号码 白天黑夜皆可清晰易见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自由旋转提供舒适角度 好的导航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/>
              <a:t>  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pic>
        <p:nvPicPr>
          <p:cNvPr id="81927" name="图片 1" descr="C:/Users/WIN10/AppData/Local/Temp/picturecompress_20210915080020/output_144.jpgoutput_14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9840" y="5013325"/>
            <a:ext cx="1918335" cy="17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45.pngoutput_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125" y="558165"/>
            <a:ext cx="4209415" cy="53835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0430" y="3933190"/>
            <a:ext cx="23006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sym typeface="+mn-ea"/>
              </a:rPr>
              <a:t>   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1178" y="339090"/>
            <a:ext cx="4864100" cy="46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产品名称：安全锤滚轮临时停车牌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YLX-618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 蓝色 红色 金色 灰色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质：全锌合金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2.9cm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（大号）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13*5.5*3cm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（小号）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144.6g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包装尺寸：15.5*6.6*3.5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外箱尺寸：63.5*34*38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       点：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合金材质无惧高温暴晒和冷冻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紧急时刻可以破窗自救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纯植物香薰让您一路飘香更健康 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固定手机只要轻松一放更安全 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手指波动滚轮即可调整数字号码免去繁琐的安装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轻轻一划即可隐藏号码和显示号码，拒绝骚扰。</a:t>
            </a:r>
            <a:r>
              <a:rPr lang="en-US" altLang="zh-CN" sz="1400">
                <a:latin typeface="宋体" panose="02010600030101010101" pitchFamily="2" charset="-122"/>
              </a:rPr>
              <a:t/>
            </a:r>
            <a:br>
              <a:rPr lang="en-US" altLang="zh-CN" sz="1400">
                <a:latin typeface="宋体" panose="02010600030101010101" pitchFamily="2" charset="-122"/>
              </a:rPr>
            </a:br>
            <a:r>
              <a:rPr lang="en-US" altLang="zh-CN" sz="1400">
                <a:latin typeface="宋体" panose="02010600030101010101" pitchFamily="2" charset="-122"/>
              </a:rPr>
              <a:t>            </a:t>
            </a:r>
            <a:r>
              <a:rPr lang="en-US" altLang="zh-CN" sz="1800">
                <a:latin typeface="宋体" panose="02010600030101010101" pitchFamily="2" charset="-122"/>
              </a:rPr>
              <a:t/>
            </a:r>
            <a:br>
              <a:rPr lang="en-US" altLang="zh-CN" sz="1800">
                <a:latin typeface="宋体" panose="02010600030101010101" pitchFamily="2" charset="-122"/>
              </a:rPr>
            </a:br>
            <a:endParaRPr lang="zh-CN" altLang="en-US" sz="1800"/>
          </a:p>
        </p:txBody>
      </p:sp>
      <p:pic>
        <p:nvPicPr>
          <p:cNvPr id="65542" name="图片 2" descr="C:/Users/WIN10/AppData/Local/Temp/picturecompress_20210915080020/output_146.jpgoutput_14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92505" y="5447665"/>
            <a:ext cx="230060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47.pngoutput_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890" y="555625"/>
            <a:ext cx="4044315" cy="5247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5535" y="4408805"/>
            <a:ext cx="231965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（大号）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（小号）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29.9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1810" y="517525"/>
            <a:ext cx="4864100" cy="43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产品名称：锌合金临时停车牌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YLX-619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色：银色  黑色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质：锌合金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12.6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1.8*0.9cm</a:t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59.2g</a:t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隐藏号码：推动隐藏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       点：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钛合金打造无惧高温暴晒和冷冻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迷你小巧 不挡视线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一划隐藏 保护隐私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升级软磁吸数字贴无需胶粘，一秒安装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/>
            </a:r>
            <a:b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</a:br>
            <a:r>
              <a:rPr lang="en-US" altLang="zh-CN" sz="1400">
                <a:latin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1400">
                <a:latin typeface="宋体" panose="02010600030101010101" pitchFamily="2" charset="-122"/>
                <a:sym typeface="宋体" panose="02010600030101010101" pitchFamily="2" charset="-122"/>
              </a:rPr>
            </a:br>
            <a:r>
              <a:rPr lang="en-US" altLang="zh-CN" sz="1800">
                <a:latin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1800">
                <a:latin typeface="宋体" panose="02010600030101010101" pitchFamily="2" charset="-122"/>
                <a:sym typeface="宋体" panose="02010600030101010101" pitchFamily="2" charset="-122"/>
              </a:rPr>
            </a:br>
            <a:r>
              <a:rPr lang="en-US" altLang="zh-CN" sz="1800" b="1">
                <a:solidFill>
                  <a:srgbClr val="FF0000"/>
                </a:solidFill>
              </a:rPr>
              <a:t>     </a:t>
            </a:r>
            <a:endParaRPr lang="zh-CN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2" name="图片 1" descr="C:/Users/WIN10/AppData/Local/Temp/picturecompress_20210915080020/output_148.pngoutput_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015" y="792480"/>
            <a:ext cx="4806950" cy="5010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0235" y="3891280"/>
            <a:ext cx="236154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sym typeface="+mn-ea"/>
              </a:rPr>
              <a:t>  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29.9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/Users/WIN10/AppData/Local/Temp/picturecompress_20210915080020/output_149.pngoutput_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" y="4886960"/>
            <a:ext cx="2566670" cy="14712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1810" y="443865"/>
            <a:ext cx="48641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产品名称：铝合金临时停车牌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</a:t>
            </a:r>
            <a:r>
              <a:rPr 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色：银 黑 红 黄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质：铝合金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12.5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2.9*1.3cm</a:t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58.5g</a:t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隐藏号码：推动隐藏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17.5kg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装箱尺寸：34*32*32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       点：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钛合金打造无惧高温暴晒和冷冻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迷你小巧 不挡视线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一划隐藏 保护隐私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升级软磁吸数字贴无需胶粘，一秒安装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</a:b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/>
            </a:r>
            <a:b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</a:br>
            <a:r>
              <a:rPr lang="en-US" altLang="zh-CN" sz="1800">
                <a:latin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1800">
                <a:latin typeface="宋体" panose="02010600030101010101" pitchFamily="2" charset="-122"/>
                <a:sym typeface="宋体" panose="02010600030101010101" pitchFamily="2" charset="-122"/>
              </a:rPr>
            </a:br>
            <a:r>
              <a:rPr lang="en-US" altLang="zh-CN" sz="1800" b="1">
                <a:solidFill>
                  <a:srgbClr val="FF0000"/>
                </a:solidFill>
              </a:rPr>
              <a:t>     </a:t>
            </a:r>
            <a:endParaRPr lang="zh-CN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" name="文本框 4"/>
          <p:cNvSpPr txBox="1"/>
          <p:nvPr/>
        </p:nvSpPr>
        <p:spPr>
          <a:xfrm>
            <a:off x="610235" y="3891280"/>
            <a:ext cx="24224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sym typeface="+mn-ea"/>
              </a:rPr>
              <a:t>    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/Users/WIN10/AppData/Local/Temp/picturecompress_20210915080020/output_150.pngoutput_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0" y="4743450"/>
            <a:ext cx="2566670" cy="1471295"/>
          </a:xfrm>
          <a:prstGeom prst="rect">
            <a:avLst/>
          </a:prstGeom>
        </p:spPr>
      </p:pic>
      <p:pic>
        <p:nvPicPr>
          <p:cNvPr id="6" name="图片 5" descr="C:/Users/WIN10/AppData/Local/Temp/picturecompress_20210915080020/output_151.pngoutput_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560" y="619125"/>
            <a:ext cx="4037965" cy="5339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1813" y="3425825"/>
            <a:ext cx="1587" cy="835025"/>
          </a:xfrm>
          <a:custGeom>
            <a:avLst/>
            <a:gdLst>
              <a:gd name="T0" fmla="*/ 0 w 1587"/>
              <a:gd name="T1" fmla="*/ 2147483646 h 526"/>
              <a:gd name="T2" fmla="*/ 0 w 1587"/>
              <a:gd name="T3" fmla="*/ 0 h 526"/>
              <a:gd name="T4" fmla="*/ 0 w 1587"/>
              <a:gd name="T5" fmla="*/ 2147483646 h 5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526">
                <a:moveTo>
                  <a:pt x="0" y="526"/>
                </a:moveTo>
                <a:lnTo>
                  <a:pt x="0" y="0"/>
                </a:lnTo>
                <a:lnTo>
                  <a:pt x="0" y="526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283" name="Line 3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3427413"/>
            <a:ext cx="286385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68" name="Group 4"/>
          <p:cNvGrpSpPr/>
          <p:nvPr/>
        </p:nvGrpSpPr>
        <p:grpSpPr bwMode="auto">
          <a:xfrm>
            <a:off x="2843213" y="2492375"/>
            <a:ext cx="3384550" cy="1851025"/>
            <a:chOff x="1791" y="1570"/>
            <a:chExt cx="2132" cy="1166"/>
          </a:xfrm>
        </p:grpSpPr>
        <p:sp>
          <p:nvSpPr>
            <p:cNvPr id="62470" name="Freeform 30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37" y="1616"/>
              <a:ext cx="2041" cy="1076"/>
            </a:xfrm>
            <a:custGeom>
              <a:avLst/>
              <a:gdLst>
                <a:gd name="T0" fmla="*/ 2041 w 2041"/>
                <a:gd name="T1" fmla="*/ 1076 h 1076"/>
                <a:gd name="T2" fmla="*/ 2041 w 2041"/>
                <a:gd name="T3" fmla="*/ 1076 h 1076"/>
                <a:gd name="T4" fmla="*/ 0 w 2041"/>
                <a:gd name="T5" fmla="*/ 1076 h 1076"/>
                <a:gd name="T6" fmla="*/ 0 w 2041"/>
                <a:gd name="T7" fmla="*/ 0 h 1076"/>
                <a:gd name="T8" fmla="*/ 2041 w 2041"/>
                <a:gd name="T9" fmla="*/ 0 h 1076"/>
                <a:gd name="T10" fmla="*/ 2041 w 2041"/>
                <a:gd name="T11" fmla="*/ 1076 h 10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1" h="1076">
                  <a:moveTo>
                    <a:pt x="2041" y="1076"/>
                  </a:moveTo>
                  <a:lnTo>
                    <a:pt x="2041" y="1076"/>
                  </a:lnTo>
                  <a:lnTo>
                    <a:pt x="0" y="1076"/>
                  </a:lnTo>
                  <a:lnTo>
                    <a:pt x="0" y="0"/>
                  </a:lnTo>
                  <a:lnTo>
                    <a:pt x="2041" y="0"/>
                  </a:lnTo>
                  <a:lnTo>
                    <a:pt x="2041" y="1076"/>
                  </a:lnTo>
                  <a:close/>
                </a:path>
              </a:pathLst>
            </a:custGeom>
            <a:solidFill>
              <a:srgbClr val="0079C5"/>
            </a:solidFill>
            <a:ln w="7938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1" name="Line 1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791" y="2152"/>
              <a:ext cx="1" cy="5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2" name="Freeform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91" y="2678"/>
              <a:ext cx="2131" cy="58"/>
            </a:xfrm>
            <a:custGeom>
              <a:avLst/>
              <a:gdLst>
                <a:gd name="T0" fmla="*/ 22690 w 1520"/>
                <a:gd name="T1" fmla="*/ 0 h 41"/>
                <a:gd name="T2" fmla="*/ 22690 w 1520"/>
                <a:gd name="T3" fmla="*/ 141 h 41"/>
                <a:gd name="T4" fmla="*/ 22210 w 1520"/>
                <a:gd name="T5" fmla="*/ 656 h 41"/>
                <a:gd name="T6" fmla="*/ 474 w 1520"/>
                <a:gd name="T7" fmla="*/ 656 h 41"/>
                <a:gd name="T8" fmla="*/ 0 w 1520"/>
                <a:gd name="T9" fmla="*/ 141 h 41"/>
                <a:gd name="T10" fmla="*/ 0 w 1520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0" h="41">
                  <a:moveTo>
                    <a:pt x="1520" y="0"/>
                  </a:moveTo>
                  <a:cubicBezTo>
                    <a:pt x="1520" y="9"/>
                    <a:pt x="1520" y="9"/>
                    <a:pt x="1520" y="9"/>
                  </a:cubicBezTo>
                  <a:cubicBezTo>
                    <a:pt x="1520" y="26"/>
                    <a:pt x="1506" y="41"/>
                    <a:pt x="148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14" y="41"/>
                    <a:pt x="0" y="26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3" name="Freeform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46" y="1570"/>
              <a:ext cx="2077" cy="1121"/>
            </a:xfrm>
            <a:custGeom>
              <a:avLst/>
              <a:gdLst>
                <a:gd name="T0" fmla="*/ 0 w 2077"/>
                <a:gd name="T1" fmla="*/ 0 h 1121"/>
                <a:gd name="T2" fmla="*/ 2031 w 2077"/>
                <a:gd name="T3" fmla="*/ 0 h 1121"/>
                <a:gd name="T4" fmla="*/ 2076 w 2077"/>
                <a:gd name="T5" fmla="*/ 45 h 1121"/>
                <a:gd name="T6" fmla="*/ 2077 w 2077"/>
                <a:gd name="T7" fmla="*/ 1121 h 1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7" h="1121">
                  <a:moveTo>
                    <a:pt x="0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2056" y="0"/>
                    <a:pt x="2076" y="20"/>
                    <a:pt x="2076" y="45"/>
                  </a:cubicBezTo>
                  <a:cubicBezTo>
                    <a:pt x="2076" y="1108"/>
                    <a:pt x="2077" y="1121"/>
                    <a:pt x="2077" y="1121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4" name="Freeform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91" y="1571"/>
              <a:ext cx="55" cy="582"/>
            </a:xfrm>
            <a:custGeom>
              <a:avLst/>
              <a:gdLst>
                <a:gd name="T0" fmla="*/ 0 w 39"/>
                <a:gd name="T1" fmla="*/ 6203 h 415"/>
                <a:gd name="T2" fmla="*/ 0 w 39"/>
                <a:gd name="T3" fmla="*/ 474 h 415"/>
                <a:gd name="T4" fmla="*/ 499 w 39"/>
                <a:gd name="T5" fmla="*/ 0 h 415"/>
                <a:gd name="T6" fmla="*/ 615 w 39"/>
                <a:gd name="T7" fmla="*/ 0 h 4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415">
                  <a:moveTo>
                    <a:pt x="0" y="415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5" name="Text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800" y="1980"/>
              <a:ext cx="185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6990" rIns="0" bIns="469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     车载手机支架</a:t>
              </a:r>
            </a:p>
          </p:txBody>
        </p:sp>
      </p:grpSp>
      <p:sp>
        <p:nvSpPr>
          <p:cNvPr id="97291" name="Line 30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227763" y="3429000"/>
            <a:ext cx="2916237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08781" y="260033"/>
            <a:ext cx="2945606" cy="336994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产品名称：金属重力车载手机支架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YLX-326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9.4*10*8.2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产品颜色：金色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黑色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料：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+ABS+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硅胶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适用设备：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4-6.5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寸手机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47.5g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安装方式：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出风口夹装式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200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20.5kg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77*42*63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产品特点：金属材质 牢固安全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重力联动 自动夹紧  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不挡视线 安全驾驶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单手操作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一放即合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900" dirty="0"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</a:rPr>
              <a:t>     </a:t>
            </a:r>
            <a:r>
              <a:rPr lang="en-US" altLang="zh-CN" sz="1500" dirty="0">
                <a:solidFill>
                  <a:srgbClr val="FF0000"/>
                </a:solidFill>
              </a:rPr>
              <a:t> </a:t>
            </a:r>
            <a:r>
              <a:rPr lang="en-US" altLang="zh-CN" sz="1350" dirty="0"/>
              <a:t/>
            </a:r>
            <a:br>
              <a:rPr lang="en-US" altLang="zh-CN" sz="1350" dirty="0"/>
            </a:br>
            <a:endParaRPr lang="zh-CN" altLang="en-US" sz="1050" b="1" dirty="0"/>
          </a:p>
        </p:txBody>
      </p:sp>
      <p:pic>
        <p:nvPicPr>
          <p:cNvPr id="6" name="图片 5" descr="C:/Users/WIN10/AppData/Local/Temp/picturecompress_20210915080020/output_155.pngoutput_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5" y="5013325"/>
            <a:ext cx="1212215" cy="1740535"/>
          </a:xfrm>
          <a:prstGeom prst="rect">
            <a:avLst/>
          </a:prstGeom>
        </p:spPr>
      </p:pic>
      <p:pic>
        <p:nvPicPr>
          <p:cNvPr id="2" name="图片 1" descr="C:/Users/WIN10/AppData/Local/Temp/picturecompress_20210915080020/output_156.pngoutput_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765" y="1133475"/>
            <a:ext cx="4653280" cy="4591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9160" y="4076700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767398" y="365125"/>
            <a:ext cx="3214687" cy="41513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产品名称：重力车载手机支架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YLX-301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12.2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7.5cm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产品颜色：金色 银色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料：硅胶垫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铝合金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+ABS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适用设备：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4-6.5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寸手机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53g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安装方式：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出风口夹装式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200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 18.5kg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72*46*45cm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产品特点：保护手机 安全稳定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重力联动 自动夹紧  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不挡视线 安全驾驶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1200" dirty="0"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rgbClr val="FF0000"/>
                </a:solidFill>
              </a:rPr>
              <a:t>     </a:t>
            </a:r>
            <a:r>
              <a:rPr lang="en-US" altLang="zh-CN" sz="2000" dirty="0">
                <a:solidFill>
                  <a:srgbClr val="FF0000"/>
                </a:solidFill>
              </a:rPr>
              <a:t> 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endParaRPr lang="zh-CN" altLang="en-US" sz="1400" b="1" dirty="0"/>
          </a:p>
        </p:txBody>
      </p:sp>
      <p:pic>
        <p:nvPicPr>
          <p:cNvPr id="2" name="图片 1" descr="C:/Users/WIN10/AppData/Local/Temp/picturecompress_20210915080020/output_161.pngoutput_1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0" y="4789805"/>
            <a:ext cx="1962785" cy="190944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62.pngoutput_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60" y="460375"/>
            <a:ext cx="3644900" cy="5770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8555" y="4013200"/>
            <a:ext cx="2284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（特价）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8983" y="320358"/>
            <a:ext cx="41068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产品名称：强力车载磁吸支架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YLX-302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质：铝合金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硅胶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6*1.92*2.43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 银色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58g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适用范围：手机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平板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金属物件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13.5kg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56*25*19cm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产品特点：即贴即用  随处可放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迷你小巧  不挡视线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一步定位  稳固手机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360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°立体旋转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强磁吸力 狂甩不掉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9091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66190" y="3634105"/>
            <a:ext cx="30718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505"/>
                </a:solidFill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163.pngoutput_1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845" y="382905"/>
            <a:ext cx="3557905" cy="597217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64.pngoutput_1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190" y="4874895"/>
            <a:ext cx="1717675" cy="15652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6393" y="215582"/>
            <a:ext cx="3468687" cy="39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400"/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产品名称：三角重力支架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YLX-303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质：ABS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软胶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9*9.5*4c</a:t>
            </a: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银色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24g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适用范围：手机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12kg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包装尺寸：13*9*5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外箱尺寸：54*47*55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保护手机 安全稳定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重力联动 自动夹紧  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不挡视线 安全驾驶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安装简易 一插即稳</a:t>
            </a: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3191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32193" y="3781425"/>
            <a:ext cx="21178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165.pngoutput_1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325" y="819150"/>
            <a:ext cx="4764405" cy="492188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166.pngoutput_1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875" y="4641850"/>
            <a:ext cx="1054735" cy="1933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34975" y="477520"/>
            <a:ext cx="3132138" cy="5105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产品名称：金属磁吸手机支架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YLX-311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质：硅胶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铝合金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产品规格：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4.5cm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       量：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52.5g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产品颜色：玫瑰金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土豪金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黑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安装方式：出风口夹装式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粘贴式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适用设备：手机全兼容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300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18kg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度旋转 家车两用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金属质感 单手操作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迷你小巧 不挡视线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dirty="0">
                <a:latin typeface="+mj-ea"/>
                <a:ea typeface="+mj-ea"/>
              </a:rPr>
              <a:t> </a:t>
            </a:r>
            <a:r>
              <a:rPr lang="zh-CN" altLang="en-US" sz="1200" dirty="0">
                <a:latin typeface="+mj-ea"/>
                <a:ea typeface="+mj-ea"/>
              </a:rPr>
              <a:t>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27" name="Picture 13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049135" y="975995"/>
            <a:ext cx="2029460" cy="26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3428" name="Picture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74358" y="4197033"/>
            <a:ext cx="25812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 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8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零售价： 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</a:t>
            </a: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备   注：增票加</a:t>
            </a:r>
            <a:r>
              <a:rPr lang="en-US" altLang="zh-CN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/>
            </a:r>
            <a:b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3432" name="Picture 5" descr="C:/Users/WIN10/AppData/Local/Temp/picturecompress_20210915080020/output_175.jpgoutput_17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0505" y="5540375"/>
            <a:ext cx="16827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C:/Users/WIN10/AppData/Local/Temp/picturecompress_20210915080020/output_176.pngoutput_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740" y="1258570"/>
            <a:ext cx="4107180" cy="419481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177.pngoutput_1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705" y="5342255"/>
            <a:ext cx="1571625" cy="12915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" y="548640"/>
            <a:ext cx="4279265" cy="326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产品名称：灯笼三合一伸缩数据线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      牌：遥里逊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YLX-334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度：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100CM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ABS+TPE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面条线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</a:t>
            </a:r>
            <a:r>
              <a:rPr 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红色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黑色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47g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150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产品特点：小巧轻便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易携带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浮雕工艺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立体逼真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一线三用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支持苹果、安卓、TYPE-C同时充电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130" b="1" dirty="0">
                <a:latin typeface="+mn-ea"/>
                <a:ea typeface="+mn-ea"/>
                <a:cs typeface="+mn-ea"/>
              </a:rPr>
              <a:t>               </a:t>
            </a:r>
            <a:endParaRPr lang="zh-CN" altLang="en-US" sz="109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55" y="1513523"/>
            <a:ext cx="3766185" cy="3830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59083" y="3644813"/>
            <a:ext cx="305371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495" y="4725035"/>
            <a:ext cx="1678305" cy="1833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8605" y="33655"/>
            <a:ext cx="316547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400"/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 重力隐形支架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 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       寸：</a:t>
            </a: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12*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5.5c</a:t>
            </a:r>
            <a:r>
              <a:rPr lang="zh-CN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 红色 银色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55g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适用范围：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4-6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寸智能手机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一字型设计，简约时尚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气动滤震，始终紧贴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硅胶护垫，不伤出风口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360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旋转，可多角度观看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圆形托爪设计，抓紧手机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的同时展现全屏幕手机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5235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2600" y="3117850"/>
            <a:ext cx="27860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505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505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出货价</a:t>
            </a:r>
            <a:r>
              <a:rPr lang="zh-CN" altLang="en-US" sz="18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8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起）   </a:t>
            </a:r>
            <a:endParaRPr lang="en-US" altLang="zh-CN" sz="18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零售价：</a:t>
            </a:r>
            <a:r>
              <a:rPr lang="en-US" altLang="zh-CN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8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r>
              <a:rPr lang="zh-CN" altLang="en-US" sz="1800" b="1" dirty="0">
                <a:solidFill>
                  <a:srgbClr val="FF0505"/>
                </a:solidFill>
              </a:rPr>
              <a:t> </a:t>
            </a:r>
            <a:endParaRPr lang="en-US" altLang="zh-CN" sz="1800" b="1" dirty="0">
              <a:solidFill>
                <a:srgbClr val="FF0505"/>
              </a:solidFill>
            </a:endParaRPr>
          </a:p>
        </p:txBody>
      </p:sp>
      <p:pic>
        <p:nvPicPr>
          <p:cNvPr id="95239" name="图片 10" descr="C:/Users/WIN10/AppData/Local/Temp/picturecompress_20210915080020/output_185.jpgoutput_18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84530" y="4568825"/>
            <a:ext cx="2063115" cy="193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186.pngoutput_1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8190" y="563245"/>
            <a:ext cx="3902075" cy="55524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1813" y="3425825"/>
            <a:ext cx="1587" cy="835025"/>
          </a:xfrm>
          <a:custGeom>
            <a:avLst/>
            <a:gdLst>
              <a:gd name="T0" fmla="*/ 0 w 1587"/>
              <a:gd name="T1" fmla="*/ 2147483646 h 526"/>
              <a:gd name="T2" fmla="*/ 0 w 1587"/>
              <a:gd name="T3" fmla="*/ 0 h 526"/>
              <a:gd name="T4" fmla="*/ 0 w 1587"/>
              <a:gd name="T5" fmla="*/ 2147483646 h 5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526">
                <a:moveTo>
                  <a:pt x="0" y="526"/>
                </a:moveTo>
                <a:lnTo>
                  <a:pt x="0" y="0"/>
                </a:lnTo>
                <a:lnTo>
                  <a:pt x="0" y="526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0531" name="Line 30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3427413"/>
            <a:ext cx="286385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8788" name="Group 4"/>
          <p:cNvGrpSpPr/>
          <p:nvPr/>
        </p:nvGrpSpPr>
        <p:grpSpPr bwMode="auto">
          <a:xfrm>
            <a:off x="2214563" y="2428875"/>
            <a:ext cx="4071937" cy="1944688"/>
            <a:chOff x="1791" y="1570"/>
            <a:chExt cx="2132" cy="1166"/>
          </a:xfrm>
        </p:grpSpPr>
        <p:sp>
          <p:nvSpPr>
            <p:cNvPr id="118790" name="Freeform 30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837" y="1616"/>
              <a:ext cx="2041" cy="1076"/>
            </a:xfrm>
            <a:custGeom>
              <a:avLst/>
              <a:gdLst>
                <a:gd name="T0" fmla="*/ 2041 w 2041"/>
                <a:gd name="T1" fmla="*/ 1076 h 1076"/>
                <a:gd name="T2" fmla="*/ 2041 w 2041"/>
                <a:gd name="T3" fmla="*/ 1076 h 1076"/>
                <a:gd name="T4" fmla="*/ 0 w 2041"/>
                <a:gd name="T5" fmla="*/ 1076 h 1076"/>
                <a:gd name="T6" fmla="*/ 0 w 2041"/>
                <a:gd name="T7" fmla="*/ 0 h 1076"/>
                <a:gd name="T8" fmla="*/ 2041 w 2041"/>
                <a:gd name="T9" fmla="*/ 0 h 1076"/>
                <a:gd name="T10" fmla="*/ 2041 w 2041"/>
                <a:gd name="T11" fmla="*/ 1076 h 10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1" h="1076">
                  <a:moveTo>
                    <a:pt x="2041" y="1076"/>
                  </a:moveTo>
                  <a:lnTo>
                    <a:pt x="2041" y="1076"/>
                  </a:lnTo>
                  <a:lnTo>
                    <a:pt x="0" y="1076"/>
                  </a:lnTo>
                  <a:lnTo>
                    <a:pt x="0" y="0"/>
                  </a:lnTo>
                  <a:lnTo>
                    <a:pt x="2041" y="0"/>
                  </a:lnTo>
                  <a:lnTo>
                    <a:pt x="2041" y="1076"/>
                  </a:lnTo>
                  <a:close/>
                </a:path>
              </a:pathLst>
            </a:custGeom>
            <a:solidFill>
              <a:srgbClr val="0079C5"/>
            </a:solidFill>
            <a:ln w="7938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791" name="Line 10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791" y="2152"/>
              <a:ext cx="1" cy="5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792" name="Freeform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91" y="2678"/>
              <a:ext cx="2131" cy="58"/>
            </a:xfrm>
            <a:custGeom>
              <a:avLst/>
              <a:gdLst>
                <a:gd name="T0" fmla="*/ 22690 w 1520"/>
                <a:gd name="T1" fmla="*/ 0 h 41"/>
                <a:gd name="T2" fmla="*/ 22690 w 1520"/>
                <a:gd name="T3" fmla="*/ 141 h 41"/>
                <a:gd name="T4" fmla="*/ 22210 w 1520"/>
                <a:gd name="T5" fmla="*/ 656 h 41"/>
                <a:gd name="T6" fmla="*/ 474 w 1520"/>
                <a:gd name="T7" fmla="*/ 656 h 41"/>
                <a:gd name="T8" fmla="*/ 0 w 1520"/>
                <a:gd name="T9" fmla="*/ 141 h 41"/>
                <a:gd name="T10" fmla="*/ 0 w 1520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0" h="41">
                  <a:moveTo>
                    <a:pt x="1520" y="0"/>
                  </a:moveTo>
                  <a:cubicBezTo>
                    <a:pt x="1520" y="9"/>
                    <a:pt x="1520" y="9"/>
                    <a:pt x="1520" y="9"/>
                  </a:cubicBezTo>
                  <a:cubicBezTo>
                    <a:pt x="1520" y="26"/>
                    <a:pt x="1506" y="41"/>
                    <a:pt x="148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14" y="41"/>
                    <a:pt x="0" y="26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793" name="Freeform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846" y="1570"/>
              <a:ext cx="2077" cy="1121"/>
            </a:xfrm>
            <a:custGeom>
              <a:avLst/>
              <a:gdLst>
                <a:gd name="T0" fmla="*/ 0 w 2077"/>
                <a:gd name="T1" fmla="*/ 0 h 1121"/>
                <a:gd name="T2" fmla="*/ 2031 w 2077"/>
                <a:gd name="T3" fmla="*/ 0 h 1121"/>
                <a:gd name="T4" fmla="*/ 2076 w 2077"/>
                <a:gd name="T5" fmla="*/ 45 h 1121"/>
                <a:gd name="T6" fmla="*/ 2077 w 2077"/>
                <a:gd name="T7" fmla="*/ 1121 h 1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7" h="1121">
                  <a:moveTo>
                    <a:pt x="0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2056" y="0"/>
                    <a:pt x="2076" y="20"/>
                    <a:pt x="2076" y="45"/>
                  </a:cubicBezTo>
                  <a:cubicBezTo>
                    <a:pt x="2076" y="1108"/>
                    <a:pt x="2077" y="1121"/>
                    <a:pt x="2077" y="1121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794" name="Freeform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791" y="1571"/>
              <a:ext cx="55" cy="582"/>
            </a:xfrm>
            <a:custGeom>
              <a:avLst/>
              <a:gdLst>
                <a:gd name="T0" fmla="*/ 0 w 39"/>
                <a:gd name="T1" fmla="*/ 6203 h 415"/>
                <a:gd name="T2" fmla="*/ 0 w 39"/>
                <a:gd name="T3" fmla="*/ 474 h 415"/>
                <a:gd name="T4" fmla="*/ 499 w 39"/>
                <a:gd name="T5" fmla="*/ 0 h 415"/>
                <a:gd name="T6" fmla="*/ 615 w 39"/>
                <a:gd name="T7" fmla="*/ 0 h 4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415">
                  <a:moveTo>
                    <a:pt x="0" y="415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795" name="Text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977" y="1998"/>
              <a:ext cx="174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990" rIns="0" bIns="469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 b="1">
                  <a:solidFill>
                    <a:schemeClr val="bg1"/>
                  </a:solidFill>
                </a:rPr>
                <a:t>             创意产品</a:t>
              </a:r>
            </a:p>
          </p:txBody>
        </p:sp>
      </p:grpSp>
      <p:sp>
        <p:nvSpPr>
          <p:cNvPr id="150539" name="Line 30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227763" y="3429000"/>
            <a:ext cx="2916237" cy="0"/>
          </a:xfrm>
          <a:prstGeom prst="line">
            <a:avLst/>
          </a:prstGeom>
          <a:noFill/>
          <a:ln w="2857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31595" y="4281805"/>
            <a:ext cx="253174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3907" name="矩形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260" y="332740"/>
            <a:ext cx="4572000" cy="385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产品名称：铝合金蓝牙音箱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YLX-601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7cm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产品颜色：银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黑 玫瑰金 土豪金 红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产品材质：金属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107g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14.6kg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连接方式: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 蓝牙连接 读卡器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供电方式:  内置锂电池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接收距离:  10m及以下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播放时长: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2-3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能：蓝牙通话蓝牙音乐播放，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TF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卡音乐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播放，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AUX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有线播放。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兼容多设备连接：兼容市面上手机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电脑平板等所有带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3.5MM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接口和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蓝牙的音源电子设备。</a:t>
            </a:r>
            <a:endParaRPr lang="zh-CN" altLang="en-US" sz="1200">
              <a:latin typeface="宋体" panose="02010600030101010101" pitchFamily="2" charset="-122"/>
            </a:endParaRPr>
          </a:p>
        </p:txBody>
      </p:sp>
      <p:pic>
        <p:nvPicPr>
          <p:cNvPr id="2" name="图片 1" descr="C:/Users/WIN10/AppData/Local/Temp/picturecompress_20210915080020/output_213.pngoutput_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725" y="549910"/>
            <a:ext cx="3875405" cy="523494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214.pngoutput_2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665" y="5291455"/>
            <a:ext cx="1490980" cy="1456055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215.pngoutput_2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30" y="5291455"/>
            <a:ext cx="2286635" cy="14052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7405" y="3583305"/>
            <a:ext cx="2108835" cy="110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9811" name="矩形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0675" y="394653"/>
            <a:ext cx="4572000" cy="318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产品名称：七彩裂纹蓝牙音箱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YLX-602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6*5.7cm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115g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黄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白 红 黑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 绿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外壳材质:  塑料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播放时长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供电方式:  内置锂电池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连接方式: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USB 蓝牙连接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能:  插卡 通话功能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功能特点：蓝牙音频输入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蓝牙免提通话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LED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炫彩灯，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LINE IN，TF卡</a:t>
            </a:r>
            <a:endParaRPr lang="zh-CN" altLang="en-US" sz="1200">
              <a:latin typeface="宋体" panose="02010600030101010101" pitchFamily="2" charset="-122"/>
            </a:endParaRPr>
          </a:p>
        </p:txBody>
      </p:sp>
      <p:pic>
        <p:nvPicPr>
          <p:cNvPr id="119813" name="Picture 4" descr="C:/Users/WIN10/AppData/Local/Temp/picturecompress_20210915080020/output_216.jpgoutput_21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20675" y="4987925"/>
            <a:ext cx="2433955" cy="147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217.pngoutput_2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415" y="739775"/>
            <a:ext cx="4686300" cy="5378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Box 9"/>
          <p:cNvSpPr txBox="1"/>
          <p:nvPr/>
        </p:nvSpPr>
        <p:spPr>
          <a:xfrm>
            <a:off x="467415" y="260360"/>
            <a:ext cx="4106863" cy="3957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产品名称：三合一猫咪加湿器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YLX-70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.3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*10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.7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*1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3.6c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产品颜色：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紫色 蓝色 粉色 米白色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重：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115g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工作电压：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DC5V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工作电流：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400MA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水箱容量：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350ml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20-40ml(max)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工作时间：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60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PCS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13KG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外箱尺寸：44*43.3*44.7cm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400" dirty="0">
                <a:latin typeface="Calibri" panose="020F0502020204030204" pitchFamily="34" charset="0"/>
                <a:ea typeface="宋体" panose="02010600030101010101" pitchFamily="2" charset="-122"/>
              </a:rPr>
              <a:t>                      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8306" name="矩形 11"/>
          <p:cNvSpPr/>
          <p:nvPr/>
        </p:nvSpPr>
        <p:spPr>
          <a:xfrm>
            <a:off x="539115" y="3357880"/>
            <a:ext cx="38220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0505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53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/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注：配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灯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风扇加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220.pngoutput_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810" y="692785"/>
            <a:ext cx="4218940" cy="5374005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221.pngoutput_2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4436745"/>
            <a:ext cx="2151380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3"/>
          <p:cNvSpPr txBox="1"/>
          <p:nvPr/>
        </p:nvSpPr>
        <p:spPr>
          <a:xfrm>
            <a:off x="395605" y="3386455"/>
            <a:ext cx="4094922" cy="10217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备    注：配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灯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风扇加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4386" name="矩形 5"/>
          <p:cNvSpPr/>
          <p:nvPr/>
        </p:nvSpPr>
        <p:spPr>
          <a:xfrm>
            <a:off x="467360" y="332519"/>
            <a:ext cx="3323590" cy="29667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产品名称：易拉罐迷你空气加湿器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YLX-70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产品尺寸：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7.8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7.8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10.5cm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产品颜色：黑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粉 蓝 黄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净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重：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115g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工作电压：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DC5V        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工作电流：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400MA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水箱容量：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200ML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工作时间：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14kg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外箱尺寸：42.5*42.5*46CM</a:t>
            </a:r>
          </a:p>
        </p:txBody>
      </p:sp>
      <p:pic>
        <p:nvPicPr>
          <p:cNvPr id="7" name="图片 6" descr="C:/Users/WIN10/AppData/Local/Temp/picturecompress_20210915080020/output_224.pngoutput_2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430" y="4492847"/>
            <a:ext cx="1957705" cy="219605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225.pngoutput_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980440"/>
            <a:ext cx="4702810" cy="45554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25938" y="1666875"/>
            <a:ext cx="3810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34147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6705" y="93028"/>
            <a:ext cx="4198938" cy="4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产品名称：小蛮腰加湿器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型       号：YLX-70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硅胶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8.5*8.5*16.8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cm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产品颜色：绿色 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粉色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灰色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净       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193g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DC5V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喷 雾  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35ml/h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水箱容量：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300ML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工作时间：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8-16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PCS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13.8KG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外箱尺寸：45.5*45.5*36cm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功能特点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、三合一大容量加湿喷雾让皮肤远离干燥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、七彩氛围灯和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LED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灯点亮黑夜静音加湿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给你给好睡眠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、车载加湿去粉尘，车内静电使呼吸更清晰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、缺水保护支持自动断电</a:t>
            </a:r>
          </a:p>
        </p:txBody>
      </p:sp>
      <p:sp>
        <p:nvSpPr>
          <p:cNvPr id="134148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360" y="4387850"/>
            <a:ext cx="35344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注：配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灯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USB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风扇加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     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230.pngoutput_2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580" y="900430"/>
            <a:ext cx="4451350" cy="485775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231.pngoutput_2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05" y="5588000"/>
            <a:ext cx="1466850" cy="127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25938" y="1716405"/>
            <a:ext cx="3810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3209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7043" y="188278"/>
            <a:ext cx="4198937" cy="4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产品名称：炫彩杯加湿器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型   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号：YLX-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710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7.8*7.8*11.9cm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产品颜色：粉色  白色  藏青色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净 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106g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DC5V/1.0A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喷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雾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33-45ml/h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水箱容量：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300ML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工作时间：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4-6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60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外箱尺寸：430*350*387mm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功能特点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、小巧机身方便携带和放置车杯内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、大容量加湿喷雾让皮肤远离干燥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、七彩氛围灯炫酷多彩，静音加湿给你给好睡眠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、车载加湿去粉尘，车内静电使呼吸更清晰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、支持定时断电保护</a:t>
            </a:r>
          </a:p>
        </p:txBody>
      </p:sp>
      <p:sp>
        <p:nvSpPr>
          <p:cNvPr id="132100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796790"/>
            <a:ext cx="3165475" cy="135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38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86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zh-CN" altLang="en-US" sz="1600" b="1" dirty="0">
              <a:solidFill>
                <a:srgbClr val="FF0505"/>
              </a:solidFill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  <a:sym typeface="宋体" panose="02010600030101010101" pitchFamily="2" charset="-122"/>
              </a:rPr>
              <a:t> </a:t>
            </a:r>
            <a:endParaRPr lang="zh-CN" altLang="en-US" sz="1800" dirty="0"/>
          </a:p>
        </p:txBody>
      </p:sp>
      <p:pic>
        <p:nvPicPr>
          <p:cNvPr id="3" name="图片 2" descr="C:/Users/WIN10/AppData/Local/Temp/picturecompress_20210915080020/output_232.pngoutput_2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900" y="546735"/>
            <a:ext cx="3874770" cy="5485130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233.pngoutput_2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365" y="5634355"/>
            <a:ext cx="2083435" cy="1125855"/>
          </a:xfrm>
          <a:prstGeom prst="rect">
            <a:avLst/>
          </a:prstGeom>
        </p:spPr>
      </p:pic>
      <p:pic>
        <p:nvPicPr>
          <p:cNvPr id="5" name="图片 4" descr="C:/Users/WIN10/AppData/Local/Temp/picturecompress_20210915080020/output_234.pngoutput_2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0" y="5634355"/>
            <a:ext cx="1379855" cy="1125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26255" y="1955165"/>
            <a:ext cx="33331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30051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3538" y="342265"/>
            <a:ext cx="4198937" cy="4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产品名称：炫彩杯二代加湿器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型       号：YLX-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711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7.2*7.2*12.8cm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产品颜色：粉色  白色  灰色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净       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102g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DC5V/1.0A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喷 雾  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33-45ml/h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水箱容量：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270ML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工作时间：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4-6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PCS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14KG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外箱尺寸：470*395*420mm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功能特点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、小巧机身方便携带和放置车杯内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、大容量加湿喷雾让皮肤远离干燥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、七彩氛围灯炫酷多彩，静音加湿给你给好睡眠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、车载加湿去粉尘，车内静电使呼吸更清晰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、支持定时断电保护</a:t>
            </a:r>
          </a:p>
        </p:txBody>
      </p:sp>
      <p:sp>
        <p:nvSpPr>
          <p:cNvPr id="130052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48535" y="5198110"/>
            <a:ext cx="3165475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37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56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/Users/WIN10/AppData/Local/Temp/picturecompress_20210915080020/output_235.pngoutput_2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475" y="709295"/>
            <a:ext cx="3822065" cy="5179695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236.pngoutput_2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15" y="5198110"/>
            <a:ext cx="1668780" cy="1440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/>
          <p:cNvSpPr/>
          <p:nvPr/>
        </p:nvSpPr>
        <p:spPr>
          <a:xfrm>
            <a:off x="4387454" y="2107406"/>
            <a:ext cx="2857500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en-US" altLang="zh-CN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  <a:p>
            <a:endParaRPr lang="zh-CN" altLang="en-US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713" y="260593"/>
            <a:ext cx="4312762" cy="4737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产品名称：新款简约加湿器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号：YLX-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716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产品材质：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ABS+PP+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电子元件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72*72*121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mm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产品颜色：白色  藏青色  粉色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重：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73g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工作电压：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DC5V/1.0A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雾  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35-50ml/h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水箱容量：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280ML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工作时间：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4-6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90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PCS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11KG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外箱尺寸：470*395*400mm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功能特点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、外观简约清新 可视磨砂水箱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、小巧机身方便携带和放置车杯内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、大容量加湿喷雾让皮肤远离干燥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、七彩氛围灯炫酷多彩，静音加湿给你给好睡眠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、车载加湿去粉尘，车内静电使呼吸更清晰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、两种喷雾模式（持续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间歇）智能定时自动断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电更安全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5831" y="4941143"/>
            <a:ext cx="2374334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25</a:t>
            </a:r>
            <a:r>
              <a:rPr lang="zh-CN" altLang="en-US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2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 </a:t>
            </a:r>
            <a:r>
              <a:rPr lang="en-US" altLang="zh-CN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48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增票加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zh-CN" altLang="en-US" sz="1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912" y="1076568"/>
            <a:ext cx="4165015" cy="4165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605" y="4869180"/>
            <a:ext cx="1969770" cy="1852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605" y="692785"/>
            <a:ext cx="4408170" cy="34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产品名称：卡通虎三合一伸缩数据线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品       牌：遥里逊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YLX-333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度：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120CM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       质：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ABS+TPE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面条线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颜       色：</a:t>
            </a:r>
            <a:r>
              <a:rPr 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红色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       口：苹果接口  安卓接口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Type-c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产品净重：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48.5g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箱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15kg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产品特点：小巧轻便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易携带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升级独立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芯片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智能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3A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快速充电更安全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一线三用支持苹果、安卓、TYPE-C同时充电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endParaRPr lang="zh-CN" altLang="en-US" sz="13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610" y="1519873"/>
            <a:ext cx="3922395" cy="3816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3303" y="4005025"/>
            <a:ext cx="291907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  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零售价：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35" y="5085379"/>
            <a:ext cx="1418072" cy="1548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/>
          <p:cNvSpPr/>
          <p:nvPr/>
        </p:nvSpPr>
        <p:spPr>
          <a:xfrm>
            <a:off x="4387454" y="2107406"/>
            <a:ext cx="2857500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en-US" altLang="zh-CN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  <a:p>
            <a:endParaRPr lang="zh-CN" altLang="en-US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360" y="404495"/>
            <a:ext cx="4284980" cy="4515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产品名称：彩蛋加湿器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号：YLX-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717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产品材质：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ABS+PP+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电子元件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80*80*103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mm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产品颜色：白色 绿色 粉色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重：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67.4g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工作电压：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DC5V/1A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雾  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30-45ml/h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水箱容量：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220ML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工作时间：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4-6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功能特点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、小巧机身方便携带和放置车杯内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、大容量加湿喷雾让皮肤远离干燥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、七彩氛围灯炫酷多彩，静音加湿给你给好睡眠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、车载加湿去粉尘，车内静电使呼吸更清晰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、两种喷雾模式（持续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间歇）智能定时自动断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电更安全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7451" y="4796998"/>
            <a:ext cx="2374334" cy="660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17</a:t>
            </a:r>
            <a:r>
              <a:rPr lang="zh-CN" altLang="en-US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2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 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28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增票加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zh-CN" altLang="en-US" sz="1200" dirty="0"/>
          </a:p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00" b="1" dirty="0">
                <a:solidFill>
                  <a:srgbClr val="FF0505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</a:t>
            </a:r>
            <a:endParaRPr lang="zh-CN" altLang="en-US" sz="1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788" y="1248163"/>
            <a:ext cx="3885236" cy="388523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/>
          <p:cNvSpPr/>
          <p:nvPr/>
        </p:nvSpPr>
        <p:spPr>
          <a:xfrm>
            <a:off x="4387454" y="2107406"/>
            <a:ext cx="2857500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en-US" altLang="zh-CN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  <a:p>
            <a:endParaRPr lang="zh-CN" altLang="en-US" sz="1050" b="1" dirty="0">
              <a:solidFill>
                <a:srgbClr val="000000"/>
              </a:solidFill>
              <a:latin typeface="Franklin Gothic Book" panose="020B0503020102020204" pitchFamily="34" charset="0"/>
              <a:ea typeface="宋体" panose="02010600030101010101" pitchFamily="2" charset="-122"/>
              <a:sym typeface="Franklin Gothic Book" panose="020B0503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82" y="404803"/>
            <a:ext cx="4109566" cy="4515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产品名称：新款简约双喷加湿器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       号：YLX-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722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产品材质：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ABS+PP+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电子元件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产品尺寸：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72*72*138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mm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产品颜色：粉色  白色  黑色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净       重：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113g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工作电压：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DC5V/1A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雾   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50*80ml/h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水箱容量：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2700ML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工作时间：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3-6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装箱数量：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90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PCS</a:t>
            </a:r>
            <a:endParaRPr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装箱重量：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15.5KG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外箱尺寸：485*410*450mm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功能特点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双喷雾口设计 双倍加湿  双倍滋润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、外观简约清新 可视磨砂水箱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、小巧机身方便携带和放置车杯内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4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、两种喷雾模式：双喷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单喷智能定时自动断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电更安全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、七彩温馨夜灯 伴你入眠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7475" y="5156968"/>
            <a:ext cx="237433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42</a:t>
            </a:r>
            <a:r>
              <a:rPr lang="zh-CN" altLang="en-US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2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零售价： </a:t>
            </a:r>
            <a:r>
              <a:rPr lang="en-US" altLang="zh-CN" sz="12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98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注：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增票加</a:t>
            </a:r>
            <a:r>
              <a:rPr lang="en-US" altLang="zh-CN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2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zh-CN" altLang="en-US" sz="1200" dirty="0"/>
          </a:p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FF0505"/>
                </a:solidFill>
                <a:sym typeface="+mn-ea"/>
              </a:rPr>
              <a:t> </a:t>
            </a:r>
            <a:endParaRPr lang="zh-CN" altLang="en-US" sz="1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448" y="1268959"/>
            <a:ext cx="4100438" cy="41004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970" y="4725035"/>
            <a:ext cx="2049145" cy="19208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25938" y="1666875"/>
            <a:ext cx="3810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41315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5605" y="298768"/>
            <a:ext cx="4198938" cy="451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产品名称：简约加湿器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型       号：YLX-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712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7.2*7.2*11.8cm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产品颜色：粉色  白色  藏青色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净       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95.5g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DC5V/1.0A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喷 雾  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33-45ml/h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水箱容量：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260ML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工作时间：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4-6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PCS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13.5KG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外箱尺寸：470*400*390mm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功能特点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、外观简约清新 两档喷雾模式 可视磨砂水箱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、小巧机身方便携带和放置车杯内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、大容量加湿喷雾让皮肤远离干燥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、七彩氛围灯炫酷多彩，静音加湿给你给好睡眠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、车载加湿去粉尘，车内静电使呼吸更清晰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、支持定时断电保护</a:t>
            </a:r>
          </a:p>
        </p:txBody>
      </p:sp>
      <p:sp>
        <p:nvSpPr>
          <p:cNvPr id="141316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95220" y="2189480"/>
            <a:ext cx="31654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33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备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505"/>
                </a:solidFill>
                <a:sym typeface="宋体" panose="02010600030101010101" pitchFamily="2" charset="-122"/>
              </a:rPr>
              <a:t> </a:t>
            </a:r>
            <a:endParaRPr lang="zh-CN" altLang="en-US" sz="1800" dirty="0"/>
          </a:p>
        </p:txBody>
      </p:sp>
      <p:pic>
        <p:nvPicPr>
          <p:cNvPr id="141317" name="图片 14" descr="C:/Users/WIN10/AppData/Local/Temp/picturecompress_20210915080020/output_237.jpgoutput_23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5455" y="5343525"/>
            <a:ext cx="165671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C:/Users/WIN10/AppData/Local/Temp/picturecompress_20210915080020/output_238.pngoutput_2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4710" y="666750"/>
            <a:ext cx="3863975" cy="5448300"/>
          </a:xfrm>
          <a:prstGeom prst="rect">
            <a:avLst/>
          </a:prstGeom>
        </p:spPr>
      </p:pic>
      <p:pic>
        <p:nvPicPr>
          <p:cNvPr id="3" name="图片 2" descr="C:/Users/WIN10/AppData/Local/Temp/picturecompress_20210915080020/output_239.pngoutput_2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2170" y="5342890"/>
            <a:ext cx="1754505" cy="1419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06253" y="1666875"/>
            <a:ext cx="3810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solidFill>
                <a:srgbClr val="000000"/>
              </a:solidFill>
              <a:latin typeface="Franklin Gothic Book" panose="020B0503020102020204" pitchFamily="34" charset="0"/>
              <a:sym typeface="Franklin Gothic Book" panose="020B0503020102020204" pitchFamily="34" charset="0"/>
            </a:endParaRPr>
          </a:p>
        </p:txBody>
      </p:sp>
      <p:sp>
        <p:nvSpPr>
          <p:cNvPr id="136195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6860" y="160655"/>
            <a:ext cx="4378960" cy="451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产品名称：萌宠双喷加湿器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型    号：YLX-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714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产品材质：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ABS+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硅胶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+PP+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电子元件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产品尺寸：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7.2*7.2*14.6cm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产品颜色：粉（小猫）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白（小兔）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绿（小熊）               净  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重：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155.5g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DC5V/1.0A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喷雾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33-45ml/h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水箱容量：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280ML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工作时间：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3-6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小时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装箱数量：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60</a:t>
            </a:r>
            <a:r>
              <a: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PCS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装箱重量：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12.7KG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外箱尺寸：475*400*330mm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功能特点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、萌宠系列 内置卡通公仔，双喷雾口 双倍加湿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、小巧机身方便携带和放置车杯内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、大容量加湿喷雾让皮肤远离干燥     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、暖光夜灯 可爱轻奢风格，静音加湿给你给好睡眠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、车载加湿去粉尘，车内静电使呼吸更清晰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6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、两种喷雾模式：双喷模式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单喷模式，支持定时断电保护</a:t>
            </a:r>
          </a:p>
        </p:txBody>
      </p:sp>
      <p:sp>
        <p:nvSpPr>
          <p:cNvPr id="136196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95513" y="4868863"/>
            <a:ext cx="3165475" cy="15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sym typeface="宋体" panose="02010600030101010101" pitchFamily="2" charset="-122"/>
              </a:rPr>
              <a:t>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出货价：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57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  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零售价：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98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个点</a:t>
            </a: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/Users/WIN10/AppData/Local/Temp/picturecompress_20210915080020/output_242.pngoutput_2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5" y="5287010"/>
            <a:ext cx="1420495" cy="1457325"/>
          </a:xfrm>
          <a:prstGeom prst="rect">
            <a:avLst/>
          </a:prstGeom>
        </p:spPr>
      </p:pic>
      <p:pic>
        <p:nvPicPr>
          <p:cNvPr id="5" name="图片 4" descr="C:/Users/WIN10/AppData/Local/Temp/picturecompress_20210915080020/output_243.pngoutput_2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960" y="633095"/>
            <a:ext cx="3912235" cy="5453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7360" y="458470"/>
            <a:ext cx="4146550" cy="455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</a:t>
            </a:r>
            <a:r>
              <a:rPr 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三合一车载充电线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00CM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3.6A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优质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PC+TPE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57.1g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9.6kg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智能控温芯片 充电高效安全不发烫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支持苹果、安卓、TYPE-C同时充电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ym typeface="+mn-ea"/>
              </a:rPr>
              <a:t>                      </a:t>
            </a:r>
            <a:endParaRPr lang="en-US" altLang="zh-CN" sz="1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/>
              <a:t>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7450" y="3860483"/>
            <a:ext cx="2566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WIN10/AppData/Local/Temp/picturecompress_20210915080020/output_13.pngoutput_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11955" y="1052830"/>
            <a:ext cx="4612640" cy="4562475"/>
          </a:xfrm>
          <a:prstGeom prst="rect">
            <a:avLst/>
          </a:prstGeom>
        </p:spPr>
      </p:pic>
      <p:pic>
        <p:nvPicPr>
          <p:cNvPr id="4" name="图片 3" descr="C:/Users/WIN10/AppData/Local/Temp/picturecompress_20210915080020/output_14.pngoutput_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45590" y="5012690"/>
            <a:ext cx="1526540" cy="15849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288" y="476568"/>
            <a:ext cx="4106862" cy="426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产品名称：中国结一拖三伸缩数据线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120CM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ABS+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铝合金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+TPE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色：红色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2.4A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150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11.5kg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装箱尺寸：53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cm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支持苹果、安卓、TYPE-C同时充电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3315" name="矩形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860675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FF0505"/>
                </a:solidFill>
              </a:rPr>
              <a:t>    </a:t>
            </a:r>
          </a:p>
        </p:txBody>
      </p:sp>
      <p:sp>
        <p:nvSpPr>
          <p:cNvPr id="13317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3258" y="4088765"/>
            <a:ext cx="333296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 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21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2.4A Max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  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/Users/WIN10/AppData/Local/Temp/picturecompress_20210915080020/output_15.pngoutput_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78045" y="744855"/>
            <a:ext cx="3489325" cy="53682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1595" y="5013325"/>
            <a:ext cx="1690370" cy="1845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7360" y="476885"/>
            <a:ext cx="4146550" cy="47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产品名称：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熊猫一拖三伸缩数据线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       牌：遥里逊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       号：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YLX-321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       度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20CM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输出电流：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2.4A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       质：锌合金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+TPE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面条线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颜       色：黑色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       口：苹果接口  安卓接口  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Type-c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       能：充电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产品净重：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装箱数量：150个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装箱重量：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12.5KG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装箱尺寸：48.5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33</a:t>
            </a:r>
            <a:r>
              <a:rPr lang="en-US" altLang="zh-CN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41.5cm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产品特点：</a:t>
            </a: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一秒收纳 五档伸缩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更粗铜芯 充电提速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一线三用 兼容所有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支持苹果、安卓、TYPE-C同时充电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ym typeface="+mn-ea"/>
              </a:rPr>
              <a:t>                      </a:t>
            </a:r>
            <a:endParaRPr lang="en-US" altLang="zh-CN" sz="1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/>
              <a:t>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9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50620" y="4005263"/>
            <a:ext cx="2566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505"/>
                </a:solidFill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出货价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1600" b="1" dirty="0" smtClean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  </a:t>
            </a:r>
            <a:endParaRPr lang="zh-CN" altLang="en-US" sz="1600" b="1" dirty="0">
              <a:solidFill>
                <a:srgbClr val="FF050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零售价：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备   注：增票加</a:t>
            </a:r>
            <a:r>
              <a:rPr lang="en-US" altLang="zh-CN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FF050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个点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C:/Users/WIN10/AppData/Local/Temp/picturecompress_20210915080020/output_17.jpgoutput_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565" y="980440"/>
            <a:ext cx="4481830" cy="4481830"/>
          </a:xfrm>
          <a:prstGeom prst="rect">
            <a:avLst/>
          </a:prstGeom>
        </p:spPr>
      </p:pic>
      <p:pic>
        <p:nvPicPr>
          <p:cNvPr id="2" name="图片 1" descr="C:/Users/WIN10/AppData/Local/Temp/picturecompress_20210915080020/output_18.pngoutput_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620" y="5013325"/>
            <a:ext cx="1901190" cy="1693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5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632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632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427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427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5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1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1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52,&quot;width&quot;:3427}"/>
  <p:tag name="KSO_WM_FULL_TEXT_BEAUTIFY_COPY_ID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3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14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1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1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76,&quot;width&quot;:2435}"/>
  <p:tag name="KSO_WM_FULL_TEXT_BEAUTIFY_COPY_ID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6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813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5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2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6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8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4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349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349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3496"/>
  <p:tag name="KSO_WM_UNIT_PLACING_PICTURE_USER_VIEWPORT" val="{&quot;height&quot;:3297.5007874015746,&quot;width&quot;:397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4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758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758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7591"/>
  <p:tag name="KSO_WM_UNIT_PLACING_PICTURE_USER_VIEWPORT" val="{&quot;height&quot;:3052.4992125984249,&quot;width&quot;:4537.499212598425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5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397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397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577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5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14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82,&quot;width&quot;:6816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7591"/>
  <p:tag name="KSO_WM_UNIT_PLACING_PICTURE_USER_VIEWPORT" val="{&quot;height&quot;:2456,&quot;width&quot;:3650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2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192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1927"/>
  <p:tag name="KSO_WM_UNIT_PLACING_PICTURE_USER_VIEWPORT" val="{&quot;height&quot;:3092.4992125984249,&quot;width&quot;:3350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9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55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5542"/>
  <p:tag name="KSO_WM_UNIT_PLACING_PICTURE_USER_VIEWPORT" val="{&quot;height&quot;:2395,&quot;width&quot;:4337.5007874015746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9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6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9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656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6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8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9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47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1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686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1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686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909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909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7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318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319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2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686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342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342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3432"/>
  <p:tag name="KSO_WM_UNIT_PLACING_PICTURE_USER_VIEWPORT" val="{&quot;height&quot;:2172.4992125984249,&quot;width&quot;:4082.5007874015746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0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23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2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65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239"/>
  <p:tag name="KSO_WM_UNIT_PLACING_PICTURE_USER_VIEWPORT" val="{&quot;height&quot;:3847.5007874015746,&quot;width&quot;:4110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4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8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53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53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1.417322834646,&quot;width&quot;:2025.184251968504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879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0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390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390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0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981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98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981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3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4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40,&quot;width&quot;:3840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414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414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3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209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209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210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3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005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005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00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7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3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131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13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131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131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23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619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619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61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6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6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1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185,&quot;width&quot;:726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480,&quot;width&quot;:624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3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3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3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1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65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6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2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50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5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6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62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62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633"/>
  <p:tag name="KSO_WM_UNIT_PLACING_PICTURE_USER_VIEWPORT" val="{&quot;height&quot;:2622.4992125984249,&quot;width&quot;:249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1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2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64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7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9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7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7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8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8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68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63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79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7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799"/>
  <p:tag name="KSO_WM_UNIT_PLACING_PICTURE_USER_VIEWPORT" val="{&quot;height&quot;:2642.4992125984249,&quot;width&quot;:1852.5007874015748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3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822"/>
  <p:tag name="KSO_WM_UNIT_PLACING_PICTURE_USER_VIEWPORT" val="{&quot;height&quot;:2640,&quot;width&quot;:2382.499212598424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890"/>
  <p:tag name="KSO_WM_UNIT_PLACING_PICTURE_USER_VIEWPORT" val="{&quot;height&quot;:2695,&quot;width&quot;:3730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89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99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74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74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017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294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19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1992"/>
  <p:tag name="KSO_WM_UNIT_PLACING_PICTURE_USER_VIEWPORT" val="{&quot;height&quot;:3405,&quot;width&quot;:291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88,&quot;width&quot;:6188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837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837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84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0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03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31,&quot;width&quot;:7531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900,&quot;width&quot;:463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5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0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222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222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2231"/>
  <p:tag name="KSO_WM_UNIT_PLACING_PICTURE_USER_VIEWPORT" val="{&quot;height&quot;:3232.5007874015746,&quot;width&quot;:4370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76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81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1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424"/>
  <p:tag name="KSO_WM_UNIT_PLACING_PICTURE_USER_VIEWPORT" val="{&quot;height&quot;:3545,&quot;width&quot;:354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6010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6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6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6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6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6652</Words>
  <Application>WPS 演示</Application>
  <PresentationFormat>全屏显示(4:3)</PresentationFormat>
  <Paragraphs>1145</Paragraphs>
  <Slides>63</Slides>
  <Notes>41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63</vt:i4>
      </vt:variant>
    </vt:vector>
  </HeadingPairs>
  <TitlesOfParts>
    <vt:vector size="65" baseType="lpstr">
      <vt:lpstr>Office 主题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TITAN</dc:creator>
  <cp:lastModifiedBy>lenovo</cp:lastModifiedBy>
  <cp:revision>1003</cp:revision>
  <dcterms:created xsi:type="dcterms:W3CDTF">2011-02-09T12:11:00Z</dcterms:created>
  <dcterms:modified xsi:type="dcterms:W3CDTF">2022-10-21T03:36:23Z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E0902428B08342358EEADEEF6C1162D0</vt:lpwstr>
  </property>
</Properties>
</file>